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4.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5.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6.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12" r:id="rId2"/>
    <p:sldMasterId id="2147483745" r:id="rId3"/>
    <p:sldMasterId id="2147483783" r:id="rId4"/>
    <p:sldMasterId id="2147483820" r:id="rId5"/>
    <p:sldMasterId id="2147483912" r:id="rId6"/>
    <p:sldMasterId id="2147483952" r:id="rId7"/>
  </p:sldMasterIdLst>
  <p:notesMasterIdLst>
    <p:notesMasterId r:id="rId9"/>
  </p:notesMasterIdLst>
  <p:sldIdLst>
    <p:sldId id="269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4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92"/>
    <p:restoredTop sz="85006"/>
  </p:normalViewPr>
  <p:slideViewPr>
    <p:cSldViewPr snapToGrid="0" snapToObjects="1">
      <p:cViewPr varScale="1">
        <p:scale>
          <a:sx n="111" d="100"/>
          <a:sy n="111" d="100"/>
        </p:scale>
        <p:origin x="224" y="-256"/>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FED7F2-899B-2446-AFE0-9B76CDD631DC}" type="datetimeFigureOut">
              <a:rPr lang="en-US" smtClean="0"/>
              <a:t>2/26/20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6FADA9-4E4B-214E-821D-BA08BEFDDA4F}" type="slidenum">
              <a:rPr lang="en-US" smtClean="0"/>
              <a:t>‹#›</a:t>
            </a:fld>
            <a:endParaRPr lang="en-US"/>
          </a:p>
        </p:txBody>
      </p:sp>
    </p:spTree>
    <p:extLst>
      <p:ext uri="{BB962C8B-B14F-4D97-AF65-F5344CB8AC3E}">
        <p14:creationId xmlns:p14="http://schemas.microsoft.com/office/powerpoint/2010/main" val="1722111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6FADA9-4E4B-214E-821D-BA08BEFDDA4F}" type="slidenum">
              <a:rPr lang="en-US" smtClean="0"/>
              <a:t>1</a:t>
            </a:fld>
            <a:endParaRPr lang="en-US"/>
          </a:p>
        </p:txBody>
      </p:sp>
    </p:spTree>
    <p:extLst>
      <p:ext uri="{BB962C8B-B14F-4D97-AF65-F5344CB8AC3E}">
        <p14:creationId xmlns:p14="http://schemas.microsoft.com/office/powerpoint/2010/main" val="2482977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3" Type="http://schemas.openxmlformats.org/officeDocument/2006/relationships/hyperlink" Target="https://www.ibm.com/watson/" TargetMode="External"/><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pic>
        <p:nvPicPr>
          <p:cNvPr id="6" name="Picture 5" descr="ibm_gry.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91749" y="6254497"/>
            <a:ext cx="695452" cy="28196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pic>
        <p:nvPicPr>
          <p:cNvPr id="5" name="Picture 4"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and Content (1 column)">
  <p:cSld name="Title and Content (1 column)">
    <p:spTree>
      <p:nvGrpSpPr>
        <p:cNvPr id="1" name="Shape 31"/>
        <p:cNvGrpSpPr/>
        <p:nvPr/>
      </p:nvGrpSpPr>
      <p:grpSpPr>
        <a:xfrm>
          <a:off x="0" y="0"/>
          <a:ext cx="0" cy="0"/>
          <a:chOff x="0" y="0"/>
          <a:chExt cx="0" cy="0"/>
        </a:xfrm>
      </p:grpSpPr>
      <p:sp>
        <p:nvSpPr>
          <p:cNvPr id="32" name="Google Shape;32;p6"/>
          <p:cNvSpPr txBox="1">
            <a:spLocks noGrp="1"/>
          </p:cNvSpPr>
          <p:nvPr>
            <p:ph type="body" idx="1"/>
          </p:nvPr>
        </p:nvSpPr>
        <p:spPr>
          <a:xfrm>
            <a:off x="609601" y="1417639"/>
            <a:ext cx="10972800" cy="4767200"/>
          </a:xfrm>
          <a:prstGeom prst="rect">
            <a:avLst/>
          </a:prstGeom>
          <a:noFill/>
          <a:ln>
            <a:noFill/>
          </a:ln>
        </p:spPr>
        <p:txBody>
          <a:bodyPr spcFirstLastPara="1" wrap="square" lIns="51425" tIns="51425" rIns="51425" bIns="51425" anchor="t" anchorCtr="0"/>
          <a:lstStyle>
            <a:lvl1pPr marL="609585" marR="0" lvl="0" indent="-516454" algn="l" rtl="0">
              <a:spcBef>
                <a:spcPts val="0"/>
              </a:spcBef>
              <a:spcAft>
                <a:spcPts val="0"/>
              </a:spcAft>
              <a:buClr>
                <a:srgbClr val="2288CC"/>
              </a:buClr>
              <a:buSzPts val="2500"/>
              <a:buFont typeface="Noto Sans Symbols"/>
              <a:buChar char="▪"/>
              <a:defRPr sz="3333" b="0" i="0" u="none" strike="noStrike" cap="none">
                <a:solidFill>
                  <a:schemeClr val="dk1"/>
                </a:solidFill>
                <a:latin typeface="Helvetica Neue"/>
                <a:ea typeface="Helvetica Neue"/>
                <a:cs typeface="Helvetica Neue"/>
                <a:sym typeface="Helvetica Neue"/>
              </a:defRPr>
            </a:lvl1pPr>
            <a:lvl2pPr marL="1219170" marR="0" lvl="1" indent="-474121" algn="l" rtl="0">
              <a:spcBef>
                <a:spcPts val="533"/>
              </a:spcBef>
              <a:spcAft>
                <a:spcPts val="0"/>
              </a:spcAft>
              <a:buClr>
                <a:srgbClr val="2288CC"/>
              </a:buClr>
              <a:buSzPts val="2000"/>
              <a:buFont typeface="Noto Sans Symbols"/>
              <a:buChar char="▪"/>
              <a:defRPr sz="2667" b="0" i="0" u="none" strike="noStrike" cap="none">
                <a:solidFill>
                  <a:schemeClr val="dk1"/>
                </a:solidFill>
                <a:latin typeface="Helvetica Neue"/>
                <a:ea typeface="Helvetica Neue"/>
                <a:cs typeface="Helvetica Neue"/>
                <a:sym typeface="Helvetica Neue"/>
              </a:defRPr>
            </a:lvl2pPr>
            <a:lvl3pPr marL="1828754" marR="0" lvl="2" indent="-457189" algn="l" rtl="0">
              <a:spcBef>
                <a:spcPts val="533"/>
              </a:spcBef>
              <a:spcAft>
                <a:spcPts val="0"/>
              </a:spcAft>
              <a:buClr>
                <a:srgbClr val="2288CC"/>
              </a:buClr>
              <a:buSzPts val="1800"/>
              <a:buFont typeface="Noto Sans Symbols"/>
              <a:buChar char="▪"/>
              <a:defRPr sz="2400" b="0" i="0" u="none" strike="noStrike" cap="none">
                <a:solidFill>
                  <a:schemeClr val="dk1"/>
                </a:solidFill>
                <a:latin typeface="Helvetica Neue"/>
                <a:ea typeface="Helvetica Neue"/>
                <a:cs typeface="Helvetica Neue"/>
                <a:sym typeface="Helvetica Neue"/>
              </a:defRPr>
            </a:lvl3pPr>
            <a:lvl4pPr marL="2438339" marR="0" lvl="3" indent="-431789" algn="l" rtl="0">
              <a:spcBef>
                <a:spcPts val="400"/>
              </a:spcBef>
              <a:spcAft>
                <a:spcPts val="0"/>
              </a:spcAft>
              <a:buClr>
                <a:srgbClr val="2288CC"/>
              </a:buClr>
              <a:buSzPts val="1500"/>
              <a:buFont typeface="Noto Sans Symbols"/>
              <a:buChar char="▪"/>
              <a:defRPr sz="2000" b="0" i="0" u="none" strike="noStrike" cap="none">
                <a:solidFill>
                  <a:schemeClr val="dk1"/>
                </a:solidFill>
                <a:latin typeface="Helvetica Neue"/>
                <a:ea typeface="Helvetica Neue"/>
                <a:cs typeface="Helvetica Neue"/>
                <a:sym typeface="Helvetica Neue"/>
              </a:defRPr>
            </a:lvl4pPr>
            <a:lvl5pPr marL="3047924" marR="0" lvl="4" indent="-414856" algn="l" rtl="0">
              <a:spcBef>
                <a:spcPts val="400"/>
              </a:spcBef>
              <a:spcAft>
                <a:spcPts val="0"/>
              </a:spcAft>
              <a:buClr>
                <a:srgbClr val="2288CC"/>
              </a:buClr>
              <a:buSzPts val="1300"/>
              <a:buFont typeface="Noto Sans Symbols"/>
              <a:buChar char="▪"/>
              <a:defRPr sz="1733" b="0" i="0" u="none" strike="noStrike" cap="none">
                <a:solidFill>
                  <a:schemeClr val="dk1"/>
                </a:solidFill>
                <a:latin typeface="Helvetica Neue"/>
                <a:ea typeface="Helvetica Neue"/>
                <a:cs typeface="Helvetica Neue"/>
                <a:sym typeface="Helvetica Neue"/>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33" name="Google Shape;33;p6"/>
          <p:cNvSpPr txBox="1">
            <a:spLocks noGrp="1"/>
          </p:cNvSpPr>
          <p:nvPr>
            <p:ph type="title"/>
          </p:nvPr>
        </p:nvSpPr>
        <p:spPr>
          <a:xfrm>
            <a:off x="609601" y="274639"/>
            <a:ext cx="10972800" cy="1143200"/>
          </a:xfrm>
          <a:prstGeom prst="rect">
            <a:avLst/>
          </a:prstGeom>
          <a:noFill/>
          <a:ln>
            <a:noFill/>
          </a:ln>
        </p:spPr>
        <p:txBody>
          <a:bodyPr spcFirstLastPara="1" wrap="square" lIns="51425" tIns="51425" rIns="51425" bIns="51425" anchor="t" anchorCtr="0"/>
          <a:lstStyle>
            <a:lvl1pPr marL="0" marR="0" lvl="0" indent="0" algn="l" rtl="0">
              <a:spcBef>
                <a:spcPts val="0"/>
              </a:spcBef>
              <a:spcAft>
                <a:spcPts val="0"/>
              </a:spcAft>
              <a:buClr>
                <a:srgbClr val="2288CC"/>
              </a:buClr>
              <a:buSzPts val="800"/>
              <a:buFont typeface="Helvetica Neue"/>
              <a:buNone/>
              <a:defRPr sz="3333" b="1" i="0" u="none" strike="noStrike" cap="none">
                <a:solidFill>
                  <a:srgbClr val="2288CC"/>
                </a:solidFill>
                <a:latin typeface="Helvetica Neue"/>
                <a:ea typeface="Helvetica Neue"/>
                <a:cs typeface="Helvetica Neue"/>
                <a:sym typeface="Helvetica Neue"/>
              </a:defRPr>
            </a:lvl1pPr>
            <a:lvl2pPr lvl="1" indent="0" rtl="0">
              <a:spcBef>
                <a:spcPts val="0"/>
              </a:spcBef>
              <a:spcAft>
                <a:spcPts val="0"/>
              </a:spcAft>
              <a:buSzPts val="800"/>
              <a:buNone/>
              <a:defRPr sz="1333"/>
            </a:lvl2pPr>
            <a:lvl3pPr lvl="2" indent="0" rtl="0">
              <a:spcBef>
                <a:spcPts val="0"/>
              </a:spcBef>
              <a:spcAft>
                <a:spcPts val="0"/>
              </a:spcAft>
              <a:buSzPts val="800"/>
              <a:buNone/>
              <a:defRPr sz="1333"/>
            </a:lvl3pPr>
            <a:lvl4pPr lvl="3" indent="0" rtl="0">
              <a:spcBef>
                <a:spcPts val="0"/>
              </a:spcBef>
              <a:spcAft>
                <a:spcPts val="0"/>
              </a:spcAft>
              <a:buSzPts val="800"/>
              <a:buNone/>
              <a:defRPr sz="1333"/>
            </a:lvl4pPr>
            <a:lvl5pPr lvl="4" indent="0" rtl="0">
              <a:spcBef>
                <a:spcPts val="0"/>
              </a:spcBef>
              <a:spcAft>
                <a:spcPts val="0"/>
              </a:spcAft>
              <a:buSzPts val="800"/>
              <a:buNone/>
              <a:defRPr sz="1333"/>
            </a:lvl5pPr>
            <a:lvl6pPr lvl="5" indent="0" rtl="0">
              <a:spcBef>
                <a:spcPts val="0"/>
              </a:spcBef>
              <a:spcAft>
                <a:spcPts val="0"/>
              </a:spcAft>
              <a:buSzPts val="800"/>
              <a:buNone/>
              <a:defRPr sz="1333"/>
            </a:lvl6pPr>
            <a:lvl7pPr lvl="6" indent="0" rtl="0">
              <a:spcBef>
                <a:spcPts val="0"/>
              </a:spcBef>
              <a:spcAft>
                <a:spcPts val="0"/>
              </a:spcAft>
              <a:buSzPts val="800"/>
              <a:buNone/>
              <a:defRPr sz="1333"/>
            </a:lvl7pPr>
            <a:lvl8pPr lvl="7" indent="0" rtl="0">
              <a:spcBef>
                <a:spcPts val="0"/>
              </a:spcBef>
              <a:spcAft>
                <a:spcPts val="0"/>
              </a:spcAft>
              <a:buSzPts val="800"/>
              <a:buNone/>
              <a:defRPr sz="1333"/>
            </a:lvl8pPr>
            <a:lvl9pPr lvl="8" indent="0" rtl="0">
              <a:spcBef>
                <a:spcPts val="0"/>
              </a:spcBef>
              <a:spcAft>
                <a:spcPts val="0"/>
              </a:spcAft>
              <a:buSzPts val="800"/>
              <a:buNone/>
              <a:defRPr sz="1333"/>
            </a:lvl9pPr>
          </a:lstStyle>
          <a:p>
            <a:endParaRPr/>
          </a:p>
        </p:txBody>
      </p:sp>
      <p:pic>
        <p:nvPicPr>
          <p:cNvPr id="34" name="Google Shape;34;p6" descr="Structure3c.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9773133" y="6236968"/>
            <a:ext cx="1950000" cy="591200"/>
          </a:xfrm>
          <a:prstGeom prst="rect">
            <a:avLst/>
          </a:prstGeom>
          <a:noFill/>
          <a:ln>
            <a:noFill/>
          </a:ln>
        </p:spPr>
      </p:pic>
      <p:sp>
        <p:nvSpPr>
          <p:cNvPr id="35" name="Google Shape;35;p6"/>
          <p:cNvSpPr txBox="1">
            <a:spLocks noGrp="1"/>
          </p:cNvSpPr>
          <p:nvPr>
            <p:ph type="sldNum" idx="12"/>
          </p:nvPr>
        </p:nvSpPr>
        <p:spPr>
          <a:xfrm>
            <a:off x="11409045" y="6333135"/>
            <a:ext cx="731600" cy="524800"/>
          </a:xfrm>
          <a:prstGeom prst="rect">
            <a:avLst/>
          </a:prstGeom>
        </p:spPr>
        <p:txBody>
          <a:bodyPr spcFirstLastPara="1" wrap="square" lIns="83800" tIns="83800" rIns="83800" bIns="83800" anchor="ctr" anchorCtr="0">
            <a:noAutofit/>
          </a:bodyPr>
          <a:lstStyle>
            <a:lvl1pPr lvl="0" rtl="0">
              <a:buNone/>
              <a:defRPr>
                <a:solidFill>
                  <a:schemeClr val="dk1"/>
                </a:solidFill>
                <a:latin typeface="Helvetica Neue"/>
                <a:ea typeface="Helvetica Neue"/>
                <a:cs typeface="Helvetica Neue"/>
                <a:sym typeface="Helvetica Neue"/>
              </a:defRPr>
            </a:lvl1pPr>
            <a:lvl2pPr lvl="1" rtl="0">
              <a:buNone/>
              <a:defRPr>
                <a:solidFill>
                  <a:schemeClr val="dk1"/>
                </a:solidFill>
                <a:latin typeface="Helvetica Neue"/>
                <a:ea typeface="Helvetica Neue"/>
                <a:cs typeface="Helvetica Neue"/>
                <a:sym typeface="Helvetica Neue"/>
              </a:defRPr>
            </a:lvl2pPr>
            <a:lvl3pPr lvl="2" rtl="0">
              <a:buNone/>
              <a:defRPr>
                <a:solidFill>
                  <a:schemeClr val="dk1"/>
                </a:solidFill>
                <a:latin typeface="Helvetica Neue"/>
                <a:ea typeface="Helvetica Neue"/>
                <a:cs typeface="Helvetica Neue"/>
                <a:sym typeface="Helvetica Neue"/>
              </a:defRPr>
            </a:lvl3pPr>
            <a:lvl4pPr lvl="3" rtl="0">
              <a:buNone/>
              <a:defRPr>
                <a:solidFill>
                  <a:schemeClr val="dk1"/>
                </a:solidFill>
                <a:latin typeface="Helvetica Neue"/>
                <a:ea typeface="Helvetica Neue"/>
                <a:cs typeface="Helvetica Neue"/>
                <a:sym typeface="Helvetica Neue"/>
              </a:defRPr>
            </a:lvl4pPr>
            <a:lvl5pPr lvl="4" rtl="0">
              <a:buNone/>
              <a:defRPr>
                <a:solidFill>
                  <a:schemeClr val="dk1"/>
                </a:solidFill>
                <a:latin typeface="Helvetica Neue"/>
                <a:ea typeface="Helvetica Neue"/>
                <a:cs typeface="Helvetica Neue"/>
                <a:sym typeface="Helvetica Neue"/>
              </a:defRPr>
            </a:lvl5pPr>
            <a:lvl6pPr lvl="5" rtl="0">
              <a:buNone/>
              <a:defRPr>
                <a:solidFill>
                  <a:schemeClr val="dk1"/>
                </a:solidFill>
                <a:latin typeface="Helvetica Neue"/>
                <a:ea typeface="Helvetica Neue"/>
                <a:cs typeface="Helvetica Neue"/>
                <a:sym typeface="Helvetica Neue"/>
              </a:defRPr>
            </a:lvl6pPr>
            <a:lvl7pPr lvl="6" rtl="0">
              <a:buNone/>
              <a:defRPr>
                <a:solidFill>
                  <a:schemeClr val="dk1"/>
                </a:solidFill>
                <a:latin typeface="Helvetica Neue"/>
                <a:ea typeface="Helvetica Neue"/>
                <a:cs typeface="Helvetica Neue"/>
                <a:sym typeface="Helvetica Neue"/>
              </a:defRPr>
            </a:lvl7pPr>
            <a:lvl8pPr lvl="7" rtl="0">
              <a:buNone/>
              <a:defRPr>
                <a:solidFill>
                  <a:schemeClr val="dk1"/>
                </a:solidFill>
                <a:latin typeface="Helvetica Neue"/>
                <a:ea typeface="Helvetica Neue"/>
                <a:cs typeface="Helvetica Neue"/>
                <a:sym typeface="Helvetica Neue"/>
              </a:defRPr>
            </a:lvl8pPr>
            <a:lvl9pPr lvl="8" rtl="0">
              <a:buNone/>
              <a:defRPr>
                <a:solidFill>
                  <a:schemeClr val="dk1"/>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8111158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DA1D9-ACFC-DD4C-A9C4-226E4C87D1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0E8A7D-1725-F049-A01A-AB0E0E33E4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168524-B57E-8243-96EE-8EB2130B9F88}"/>
              </a:ext>
            </a:extLst>
          </p:cNvPr>
          <p:cNvSpPr>
            <a:spLocks noGrp="1"/>
          </p:cNvSpPr>
          <p:nvPr>
            <p:ph type="dt" sz="half" idx="10"/>
          </p:nvPr>
        </p:nvSpPr>
        <p:spPr/>
        <p:txBody>
          <a:bodyPr/>
          <a:lstStyle/>
          <a:p>
            <a:fld id="{621D347F-4611-2244-A0A5-52F728032165}" type="datetimeFigureOut">
              <a:rPr lang="en-US" smtClean="0"/>
              <a:t>2/26/20</a:t>
            </a:fld>
            <a:endParaRPr lang="en-US"/>
          </a:p>
        </p:txBody>
      </p:sp>
      <p:sp>
        <p:nvSpPr>
          <p:cNvPr id="5" name="Footer Placeholder 4">
            <a:extLst>
              <a:ext uri="{FF2B5EF4-FFF2-40B4-BE49-F238E27FC236}">
                <a16:creationId xmlns:a16="http://schemas.microsoft.com/office/drawing/2014/main" id="{709ED26D-5684-BD4E-BBCC-5D1BF941E7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ED407B-1CAF-BF4A-973C-67FBB3F8BCA3}"/>
              </a:ext>
            </a:extLst>
          </p:cNvPr>
          <p:cNvSpPr>
            <a:spLocks noGrp="1"/>
          </p:cNvSpPr>
          <p:nvPr>
            <p:ph type="sldNum" sz="quarter" idx="12"/>
          </p:nvPr>
        </p:nvSpPr>
        <p:spPr/>
        <p:txBody>
          <a:bodyPr/>
          <a:lstStyle/>
          <a:p>
            <a:fld id="{51DC2BAB-4AAB-8D4E-9EEC-C2FB2D8A00F2}" type="slidenum">
              <a:rPr lang="en-US" smtClean="0"/>
              <a:t>‹#›</a:t>
            </a:fld>
            <a:endParaRPr lang="en-US"/>
          </a:p>
        </p:txBody>
      </p:sp>
    </p:spTree>
    <p:extLst>
      <p:ext uri="{BB962C8B-B14F-4D97-AF65-F5344CB8AC3E}">
        <p14:creationId xmlns:p14="http://schemas.microsoft.com/office/powerpoint/2010/main" val="353210125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it"/>
              <a:t>IBM Data &amp; AI © 2019 IBM Corporation</a:t>
            </a:r>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56299" y="540363"/>
            <a:ext cx="5729895" cy="4916867"/>
          </a:xfrm>
          <a:prstGeom prst="rect">
            <a:avLst/>
          </a:prstGeom>
        </p:spPr>
      </p:pic>
      <p:pic>
        <p:nvPicPr>
          <p:cNvPr id="9" name="Picture 8" descr="ibm_gry.png"/>
          <p:cNvPicPr>
            <a:picLocks noChangeAspect="1"/>
          </p:cNvPicPr>
          <p:nvPr userDrawn="1"/>
        </p:nvPicPr>
        <p:blipFill>
          <a:blip r:embed="rId3" cstate="email">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pic>
        <p:nvPicPr>
          <p:cNvPr id="10" name="Picture 9"/>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9880913" y="6112935"/>
            <a:ext cx="2160569" cy="627264"/>
          </a:xfrm>
          <a:prstGeom prst="rect">
            <a:avLst/>
          </a:prstGeom>
        </p:spPr>
      </p:pic>
    </p:spTree>
    <p:extLst>
      <p:ext uri="{BB962C8B-B14F-4D97-AF65-F5344CB8AC3E}">
        <p14:creationId xmlns:p14="http://schemas.microsoft.com/office/powerpoint/2010/main" val="291105731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it"/>
              <a:t>IBM Data &amp; AI © 2019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9020161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it"/>
              <a:t>IBM Data &amp; AI © 2019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82694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it"/>
              <a:t>IBM Data &amp; AI © 2019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6668497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it"/>
              <a:t>IBM Data &amp; AI © 2019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1984229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it"/>
              <a:t>IBM Data &amp; AI © 2019 IBM Corporation</a:t>
            </a:r>
            <a:endParaRPr lang="en-US"/>
          </a:p>
        </p:txBody>
      </p:sp>
    </p:spTree>
    <p:extLst>
      <p:ext uri="{BB962C8B-B14F-4D97-AF65-F5344CB8AC3E}">
        <p14:creationId xmlns:p14="http://schemas.microsoft.com/office/powerpoint/2010/main" val="331220951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it"/>
              <a:t>IBM Data &amp; AI © 2019 IBM Corporation</a:t>
            </a:r>
            <a:endParaRPr lang="en-US"/>
          </a:p>
        </p:txBody>
      </p:sp>
    </p:spTree>
    <p:extLst>
      <p:ext uri="{BB962C8B-B14F-4D97-AF65-F5344CB8AC3E}">
        <p14:creationId xmlns:p14="http://schemas.microsoft.com/office/powerpoint/2010/main" val="4232280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it"/>
              <a:t>IBM Data &amp; AI © 2019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02412375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it"/>
              <a:t>IBM Data &amp; AI © 2019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340820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it"/>
              <a:t>IBM Data &amp; AI © 2019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800334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it"/>
              <a:t>IBM Data &amp; AI © 2019 IBM Corporation</a:t>
            </a:r>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149081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it"/>
              <a:t>IBM Data &amp; AI © 2019 IBM Corporation</a:t>
            </a:r>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768736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it"/>
              <a:t>IBM Data &amp; AI © 2019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442229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it"/>
              <a:t>IBM Data &amp; AI © 2019 IBM Corporation</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024952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it"/>
              <a:t>IBM Data &amp; AI © 2019 IBM Corporation</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570667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it"/>
              <a:t>IBM Data &amp; AI © 2019 IBM Corporation</a:t>
            </a:r>
            <a:endParaRPr lang="en-US"/>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9422248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it"/>
              <a:t>IBM Data &amp; AI © 2019 IBM Corporation</a:t>
            </a:r>
            <a:endParaRPr lang="en-US"/>
          </a:p>
        </p:txBody>
      </p:sp>
    </p:spTree>
    <p:extLst>
      <p:ext uri="{BB962C8B-B14F-4D97-AF65-F5344CB8AC3E}">
        <p14:creationId xmlns:p14="http://schemas.microsoft.com/office/powerpoint/2010/main" val="255418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it"/>
              <a:t>IBM Data &amp; AI © 2019 IBM Corporation</a:t>
            </a:r>
            <a:endParaRPr lang="en-US"/>
          </a:p>
        </p:txBody>
      </p:sp>
    </p:spTree>
    <p:extLst>
      <p:ext uri="{BB962C8B-B14F-4D97-AF65-F5344CB8AC3E}">
        <p14:creationId xmlns:p14="http://schemas.microsoft.com/office/powerpoint/2010/main" val="265389032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it"/>
              <a:t>IBM Data &amp; AI © 2019 IBM Corporation</a:t>
            </a:r>
            <a:endParaRPr lang="en-US"/>
          </a:p>
        </p:txBody>
      </p:sp>
    </p:spTree>
    <p:extLst>
      <p:ext uri="{BB962C8B-B14F-4D97-AF65-F5344CB8AC3E}">
        <p14:creationId xmlns:p14="http://schemas.microsoft.com/office/powerpoint/2010/main" val="4394783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it"/>
              <a:t>IBM Data &amp; AI © 2019 IBM Corporation</a:t>
            </a:r>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93515454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it"/>
              <a:t>IBM Data &amp; AI © 2019 IBM Corporation</a:t>
            </a:r>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9909055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it"/>
              <a:t>IBM Data &amp; AI © 2019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6926247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it"/>
              <a:t>IBM Data &amp; AI © 2019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2602455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it"/>
              <a:t>IBM Data &amp; AI © 2019 IBM Corporation</a:t>
            </a:r>
            <a:endParaRPr lang="en-US"/>
          </a:p>
        </p:txBody>
      </p:sp>
    </p:spTree>
    <p:extLst>
      <p:ext uri="{BB962C8B-B14F-4D97-AF65-F5344CB8AC3E}">
        <p14:creationId xmlns:p14="http://schemas.microsoft.com/office/powerpoint/2010/main" val="203077655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it"/>
              <a:t>IBM Data &amp; AI © 2019 IBM Corporation</a:t>
            </a:r>
            <a:endParaRPr lang="en-US"/>
          </a:p>
        </p:txBody>
      </p:sp>
    </p:spTree>
    <p:extLst>
      <p:ext uri="{BB962C8B-B14F-4D97-AF65-F5344CB8AC3E}">
        <p14:creationId xmlns:p14="http://schemas.microsoft.com/office/powerpoint/2010/main" val="2435184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it"/>
              <a:t>IBM Data &amp; AI © 2019 IBM Corporation</a:t>
            </a:r>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007821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it"/>
              <a:t>IBM Data &amp; AI © 2019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84575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it"/>
              <a:t>IBM Data &amp; AI © 2019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211658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it"/>
              <a:t>IBM Data &amp; AI © 2019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93448140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it"/>
              <a:t>IBM Data &amp; AI © 2019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033914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it"/>
              <a:t>IBM Data &amp; AI © 2019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225919740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it"/>
              <a:t>IBM Data &amp; AI © 2019 IBM Corporation</a:t>
            </a:r>
            <a:endParaRPr lang="en-US"/>
          </a:p>
        </p:txBody>
      </p:sp>
    </p:spTree>
    <p:extLst>
      <p:ext uri="{BB962C8B-B14F-4D97-AF65-F5344CB8AC3E}">
        <p14:creationId xmlns:p14="http://schemas.microsoft.com/office/powerpoint/2010/main" val="190098909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51925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it"/>
              <a:t>IBM Data &amp; AI © 2019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36370350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it"/>
              <a:t>IBM Data &amp; AI © 2019 IBM Corporation</a:t>
            </a:r>
            <a:endParaRPr lang="en-US"/>
          </a:p>
        </p:txBody>
      </p:sp>
      <p:pic>
        <p:nvPicPr>
          <p:cNvPr id="5" name="Picture 4"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268313061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pic>
        <p:nvPicPr>
          <p:cNvPr id="6" name="Picture 5" descr="ibm_gry.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91750" y="6254498"/>
            <a:ext cx="695452" cy="281961"/>
          </a:xfrm>
          <a:prstGeom prst="rect">
            <a:avLst/>
          </a:prstGeom>
        </p:spPr>
      </p:pic>
    </p:spTree>
    <p:extLst>
      <p:ext uri="{BB962C8B-B14F-4D97-AF65-F5344CB8AC3E}">
        <p14:creationId xmlns:p14="http://schemas.microsoft.com/office/powerpoint/2010/main" val="9506043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83518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dark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defTabSz="914621"/>
            <a:endParaRPr lang="en-US" sz="1600" err="1">
              <a:solidFill>
                <a:srgbClr val="FFFFFF"/>
              </a:solidFill>
              <a:latin typeface="Arial"/>
              <a:cs typeface="Arial"/>
            </a:endParaRPr>
          </a:p>
        </p:txBody>
      </p:sp>
      <p:sp>
        <p:nvSpPr>
          <p:cNvPr id="2" name="Title 1"/>
          <p:cNvSpPr>
            <a:spLocks noGrp="1"/>
          </p:cNvSpPr>
          <p:nvPr>
            <p:ph type="title"/>
          </p:nvPr>
        </p:nvSpPr>
        <p:spPr>
          <a:xfrm>
            <a:off x="280416" y="268224"/>
            <a:ext cx="5522885"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a:solidFill>
                <a:srgbClr val="FFFFFF"/>
              </a:solidFill>
            </a:endParaRPr>
          </a:p>
        </p:txBody>
      </p:sp>
      <p:sp>
        <p:nvSpPr>
          <p:cNvPr id="6" name="Text Placeholder 5"/>
          <p:cNvSpPr>
            <a:spLocks noGrp="1"/>
          </p:cNvSpPr>
          <p:nvPr>
            <p:ph type="body" sz="quarter" idx="12"/>
          </p:nvPr>
        </p:nvSpPr>
        <p:spPr>
          <a:xfrm>
            <a:off x="6388608" y="268224"/>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668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03" indent="0">
              <a:buNone/>
              <a:defRPr/>
            </a:lvl3pPr>
            <a:lvl4pPr marL="579938" indent="0">
              <a:buNone/>
              <a:defRPr/>
            </a:lvl4pPr>
            <a:lvl5pPr marL="842391"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03" indent="0">
              <a:buNone/>
              <a:defRPr/>
            </a:lvl3pPr>
            <a:lvl4pPr marL="579938" indent="0">
              <a:buNone/>
              <a:defRPr/>
            </a:lvl4pPr>
            <a:lvl5pPr marL="842391"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78128426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Tree>
    <p:extLst>
      <p:ext uri="{BB962C8B-B14F-4D97-AF65-F5344CB8AC3E}">
        <p14:creationId xmlns:p14="http://schemas.microsoft.com/office/powerpoint/2010/main" val="418165434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Drag picture to placeholder or click icon to add</a:t>
            </a:r>
          </a:p>
        </p:txBody>
      </p:sp>
      <p:sp>
        <p:nvSpPr>
          <p:cNvPr id="2" name="Title 1"/>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Tree>
    <p:extLst>
      <p:ext uri="{BB962C8B-B14F-4D97-AF65-F5344CB8AC3E}">
        <p14:creationId xmlns:p14="http://schemas.microsoft.com/office/powerpoint/2010/main" val="256486270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121920"/>
            <a:ext cx="11704229" cy="5872480"/>
          </a:xfrm>
        </p:spPr>
        <p:txBody>
          <a:bodyPr/>
          <a:lstStyle>
            <a:lvl1pPr>
              <a:defRPr sz="12800" b="1"/>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18546610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7416712"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4300636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52517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6388608"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549411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Tree>
    <p:extLst>
      <p:ext uri="{BB962C8B-B14F-4D97-AF65-F5344CB8AC3E}">
        <p14:creationId xmlns:p14="http://schemas.microsoft.com/office/powerpoint/2010/main" val="353736485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006136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859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
        <p:nvSpPr>
          <p:cNvPr id="2" name="Title 1"/>
          <p:cNvSpPr>
            <a:spLocks noGrp="1"/>
          </p:cNvSpPr>
          <p:nvPr>
            <p:ph type="title"/>
          </p:nvPr>
        </p:nvSpPr>
        <p:spPr>
          <a:xfrm>
            <a:off x="280416" y="268224"/>
            <a:ext cx="5522976"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252185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text (dark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defTabSz="914598"/>
            <a:endParaRPr lang="en-US" sz="1600" err="1">
              <a:solidFill>
                <a:srgbClr val="FFFFFF"/>
              </a:solidFill>
              <a:latin typeface="Arial"/>
              <a:cs typeface="Arial"/>
            </a:endParaRPr>
          </a:p>
        </p:txBody>
      </p:sp>
      <p:sp>
        <p:nvSpPr>
          <p:cNvPr id="2" name="Title 1"/>
          <p:cNvSpPr>
            <a:spLocks noGrp="1"/>
          </p:cNvSpPr>
          <p:nvPr>
            <p:ph type="title"/>
          </p:nvPr>
        </p:nvSpPr>
        <p:spPr>
          <a:xfrm>
            <a:off x="280416" y="268224"/>
            <a:ext cx="5522885"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a:solidFill>
                <a:srgbClr val="FFFFFF"/>
              </a:solidFill>
            </a:endParaRPr>
          </a:p>
        </p:txBody>
      </p:sp>
      <p:sp>
        <p:nvSpPr>
          <p:cNvPr id="6" name="Text Placeholder 5"/>
          <p:cNvSpPr>
            <a:spLocks noGrp="1"/>
          </p:cNvSpPr>
          <p:nvPr>
            <p:ph type="body" sz="quarter" idx="12"/>
          </p:nvPr>
        </p:nvSpPr>
        <p:spPr>
          <a:xfrm>
            <a:off x="6388608" y="268224"/>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188119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
        <p:nvSpPr>
          <p:cNvPr id="2" name="Title 1"/>
          <p:cNvSpPr>
            <a:spLocks noGrp="1"/>
          </p:cNvSpPr>
          <p:nvPr>
            <p:ph type="title"/>
          </p:nvPr>
        </p:nvSpPr>
        <p:spPr>
          <a:xfrm>
            <a:off x="280416" y="268224"/>
            <a:ext cx="5522976"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5479464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94690055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77987933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10"/>
          <p:cNvSpPr>
            <a:spLocks noGrp="1"/>
          </p:cNvSpPr>
          <p:nvPr>
            <p:ph sz="quarter" idx="18"/>
          </p:nvPr>
        </p:nvSpPr>
        <p:spPr>
          <a:xfrm>
            <a:off x="9144000" y="0"/>
            <a:ext cx="3048000" cy="3429000"/>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6096000" y="3426883"/>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a:solidFill>
                <a:srgbClr val="FFFFFF"/>
              </a:solidFill>
            </a:endParaRP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72567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9144000" y="0"/>
            <a:ext cx="3048000" cy="3429000"/>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6096000" y="3426883"/>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3426883"/>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12454953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15920580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01800"/>
            <a:ext cx="12192000" cy="5156200"/>
          </a:xfrm>
        </p:spPr>
        <p:txBody>
          <a:bodyPr lIns="91440" tIns="91440" rIns="91440" bIns="91440"/>
          <a:lstStyle/>
          <a:p>
            <a:r>
              <a:rPr lang="en-US"/>
              <a:t>Drag picture to placeholder or click icon to add</a:t>
            </a:r>
          </a:p>
        </p:txBody>
      </p:sp>
      <p:sp>
        <p:nvSpPr>
          <p:cNvPr id="2" name="Title 1"/>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93489215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6864096"/>
          </a:xfrm>
        </p:spPr>
        <p:txBody>
          <a:bodyPr lIns="91440" tIns="91440" rIns="91440" bIns="91440"/>
          <a:lstStyle/>
          <a:p>
            <a:r>
              <a:rPr lang="en-US"/>
              <a:t>Drag picture to placeholder or click icon to add</a:t>
            </a:r>
          </a:p>
        </p:txBody>
      </p:sp>
      <p:sp>
        <p:nvSpPr>
          <p:cNvPr id="8" name="Text Placeholder 5"/>
          <p:cNvSpPr>
            <a:spLocks noGrp="1"/>
          </p:cNvSpPr>
          <p:nvPr>
            <p:ph type="body" sz="quarter" idx="13"/>
          </p:nvPr>
        </p:nvSpPr>
        <p:spPr>
          <a:xfrm>
            <a:off x="0" y="3441702"/>
            <a:ext cx="3048000" cy="3416300"/>
          </a:xfrm>
          <a:solidFill>
            <a:schemeClr val="bg1"/>
          </a:solidFill>
        </p:spPr>
        <p:txBody>
          <a:bodyPr lIns="228600" tIns="228600" rIns="228600" b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p:nvPr>
        </p:nvSpPr>
        <p:spPr>
          <a:xfrm>
            <a:off x="-3" y="3429000"/>
            <a:ext cx="3425952" cy="342900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9121089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9144000" y="0"/>
            <a:ext cx="3048000" cy="6864096"/>
          </a:xfrm>
          <a:solidFill>
            <a:srgbClr val="03197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95762326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008930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16037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8" name="Text Placeholder 7"/>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644171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912925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a:t>Click icon to add table</a:t>
            </a:r>
          </a:p>
        </p:txBody>
      </p:sp>
    </p:spTree>
    <p:extLst>
      <p:ext uri="{BB962C8B-B14F-4D97-AF65-F5344CB8AC3E}">
        <p14:creationId xmlns:p14="http://schemas.microsoft.com/office/powerpoint/2010/main" val="333432245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88752712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777080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8" name="Text Placeholder 7"/>
          <p:cNvSpPr>
            <a:spLocks noGrp="1"/>
          </p:cNvSpPr>
          <p:nvPr>
            <p:ph type="body" sz="quarter" idx="13"/>
          </p:nvPr>
        </p:nvSpPr>
        <p:spPr>
          <a:xfrm>
            <a:off x="292608" y="1682496"/>
            <a:ext cx="5498592" cy="4311904"/>
          </a:xfrm>
        </p:spPr>
        <p:txBody>
          <a:bodyPr/>
          <a:lstStyle>
            <a:lvl1pPr>
              <a:spcBef>
                <a:spcPts val="0"/>
              </a:spcBef>
              <a:defRPr sz="1333"/>
            </a:lvl1pPr>
            <a:lvl2pPr marL="0" indent="0">
              <a:spcBef>
                <a:spcPts val="0"/>
              </a:spcBef>
              <a:buNone/>
              <a:defRPr/>
            </a:lvl2pPr>
            <a:lvl3pPr marL="268803" indent="0">
              <a:buNone/>
              <a:defRPr/>
            </a:lvl3pPr>
            <a:lvl4pPr marL="579938" indent="0">
              <a:buNone/>
              <a:defRPr/>
            </a:lvl4pPr>
            <a:lvl5pPr marL="842391" indent="0">
              <a:buNone/>
              <a:defRPr/>
            </a:lvl5pPr>
          </a:lstStyle>
          <a:p>
            <a:pPr lvl="0"/>
            <a:r>
              <a:rPr lang="en-US" dirty="0"/>
              <a:t>Click to edit Master text styles</a:t>
            </a:r>
          </a:p>
        </p:txBody>
      </p:sp>
    </p:spTree>
    <p:extLst>
      <p:ext uri="{BB962C8B-B14F-4D97-AF65-F5344CB8AC3E}">
        <p14:creationId xmlns:p14="http://schemas.microsoft.com/office/powerpoint/2010/main" val="381282377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pic>
        <p:nvPicPr>
          <p:cNvPr id="5" name="Picture 4" descr="ibm_gry.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0928" y="3078271"/>
            <a:ext cx="1730144" cy="701463"/>
          </a:xfrm>
          <a:prstGeom prst="rect">
            <a:avLst/>
          </a:prstGeom>
        </p:spPr>
      </p:pic>
    </p:spTree>
    <p:extLst>
      <p:ext uri="{BB962C8B-B14F-4D97-AF65-F5344CB8AC3E}">
        <p14:creationId xmlns:p14="http://schemas.microsoft.com/office/powerpoint/2010/main" val="32833977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2788C8-6AB0-7842-BFE7-DCF8BB6E2E05}" type="datetimeFigureOut">
              <a:rPr lang="en-US" smtClean="0"/>
              <a:t>2/26/20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6D0BF1-35B5-0948-902F-C36386D23EFF}" type="slidenum">
              <a:rPr lang="en-US" smtClean="0"/>
              <a:t>‹#›</a:t>
            </a:fld>
            <a:endParaRPr lang="en-US"/>
          </a:p>
        </p:txBody>
      </p:sp>
    </p:spTree>
    <p:extLst>
      <p:ext uri="{BB962C8B-B14F-4D97-AF65-F5344CB8AC3E}">
        <p14:creationId xmlns:p14="http://schemas.microsoft.com/office/powerpoint/2010/main" val="425634093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1"/>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a:latin typeface="Arial Regular" charset="0"/>
            </a:endParaRPr>
          </a:p>
        </p:txBody>
      </p:sp>
      <p:sp>
        <p:nvSpPr>
          <p:cNvPr id="2" name="Title 1"/>
          <p:cNvSpPr>
            <a:spLocks noGrp="1"/>
          </p:cNvSpPr>
          <p:nvPr>
            <p:ph type="title" hasCustomPrompt="1"/>
          </p:nvPr>
        </p:nvSpPr>
        <p:spPr>
          <a:xfrm>
            <a:off x="381000" y="571501"/>
            <a:ext cx="10287000" cy="952500"/>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1" y="1714501"/>
            <a:ext cx="55245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6096000" y="1714501"/>
            <a:ext cx="57150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562600" cy="381000"/>
          </a:xfrm>
        </p:spPr>
        <p:txBody>
          <a:bodyPr tIns="0" anchor="b"/>
          <a:lstStyle>
            <a:lvl1pPr>
              <a:defRPr sz="667" b="0">
                <a:solidFill>
                  <a:schemeClr val="tx1">
                    <a:alpha val="70000"/>
                  </a:schemeClr>
                </a:solidFill>
              </a:defRPr>
            </a:lvl1pPr>
            <a:lvl2pPr>
              <a:defRPr sz="751"/>
            </a:lvl2pPr>
            <a:lvl3pPr>
              <a:defRPr sz="751"/>
            </a:lvl3pPr>
            <a:lvl4pPr>
              <a:defRPr sz="751"/>
            </a:lvl4pPr>
            <a:lvl5pPr>
              <a:defRPr sz="751"/>
            </a:lvl5pPr>
          </a:lstStyle>
          <a:p>
            <a:pPr lvl="0"/>
            <a:r>
              <a:rPr lang="en-US" dirty="0"/>
              <a:t>Source: Edit source here</a:t>
            </a:r>
          </a:p>
        </p:txBody>
      </p:sp>
    </p:spTree>
    <p:extLst>
      <p:ext uri="{BB962C8B-B14F-4D97-AF65-F5344CB8AC3E}">
        <p14:creationId xmlns:p14="http://schemas.microsoft.com/office/powerpoint/2010/main" val="45341208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0_Cover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73914" y="5428437"/>
            <a:ext cx="1082297" cy="1008940"/>
          </a:xfrm>
          <a:prstGeom prst="rect">
            <a:avLst/>
          </a:prstGeom>
        </p:spPr>
      </p:pic>
      <p:sp>
        <p:nvSpPr>
          <p:cNvPr id="10" name="Text Placeholder 9"/>
          <p:cNvSpPr>
            <a:spLocks noGrp="1"/>
          </p:cNvSpPr>
          <p:nvPr>
            <p:ph type="body" sz="quarter" idx="10" hasCustomPrompt="1"/>
          </p:nvPr>
        </p:nvSpPr>
        <p:spPr>
          <a:xfrm>
            <a:off x="304800" y="71968"/>
            <a:ext cx="11582400" cy="5063067"/>
          </a:xfrm>
        </p:spPr>
        <p:txBody>
          <a:bodyPr/>
          <a:lstStyle>
            <a:lvl1pPr>
              <a:defRPr sz="8800"/>
            </a:lvl1pPr>
            <a:lvl2pPr marL="230668" marR="0" indent="-230668" algn="l" defTabSz="609471" rtl="0" eaLnBrk="1" fontAlgn="auto" latinLnBrk="0" hangingPunct="1">
              <a:lnSpc>
                <a:spcPct val="100000"/>
              </a:lnSpc>
              <a:spcBef>
                <a:spcPts val="1467"/>
              </a:spcBef>
              <a:spcAft>
                <a:spcPts val="0"/>
              </a:spcAft>
              <a:buClrTx/>
              <a:buSzTx/>
              <a:buFont typeface="Arial"/>
              <a:buChar char="–"/>
              <a:tabLst/>
              <a:defRPr/>
            </a:lvl2pPr>
          </a:lstStyle>
          <a:p>
            <a:r>
              <a:rPr lang="en-US" dirty="0"/>
              <a:t>Click to edit Master title style</a:t>
            </a:r>
          </a:p>
        </p:txBody>
      </p:sp>
    </p:spTree>
    <p:extLst>
      <p:ext uri="{BB962C8B-B14F-4D97-AF65-F5344CB8AC3E}">
        <p14:creationId xmlns:p14="http://schemas.microsoft.com/office/powerpoint/2010/main" val="303870714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4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04803" y="271708"/>
            <a:ext cx="5486401" cy="5972459"/>
          </a:xfrm>
        </p:spPr>
        <p:txBody>
          <a:bodyPr/>
          <a:lstStyle>
            <a:lvl1pPr>
              <a:lnSpc>
                <a:spcPct val="90000"/>
              </a:lnSpc>
              <a:defRPr sz="3200" b="0">
                <a:solidFill>
                  <a:schemeClr val="bg2"/>
                </a:solidFill>
              </a:defRPr>
            </a:lvl1pPr>
          </a:lstStyle>
          <a:p>
            <a:r>
              <a:rPr lang="en-US" dirty="0"/>
              <a:t>Title</a:t>
            </a: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781975" y="733134"/>
            <a:ext cx="7410027" cy="6124871"/>
          </a:xfrm>
          <a:prstGeom prst="rect">
            <a:avLst/>
          </a:prstGeom>
        </p:spPr>
      </p:pic>
      <p:pic>
        <p:nvPicPr>
          <p:cNvPr id="45" name="Picture 4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4799" y="6301399"/>
            <a:ext cx="648227" cy="256035"/>
          </a:xfrm>
          <a:prstGeom prst="rect">
            <a:avLst/>
          </a:prstGeom>
        </p:spPr>
      </p:pic>
    </p:spTree>
    <p:extLst>
      <p:ext uri="{BB962C8B-B14F-4D97-AF65-F5344CB8AC3E}">
        <p14:creationId xmlns:p14="http://schemas.microsoft.com/office/powerpoint/2010/main" val="24467919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7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04803" y="271708"/>
            <a:ext cx="5486401" cy="5972459"/>
          </a:xfrm>
        </p:spPr>
        <p:txBody>
          <a:bodyPr/>
          <a:lstStyle>
            <a:lvl1pPr>
              <a:lnSpc>
                <a:spcPct val="90000"/>
              </a:lnSpc>
              <a:defRPr sz="3200" b="0">
                <a:solidFill>
                  <a:schemeClr val="bg2"/>
                </a:solidFill>
              </a:defRPr>
            </a:lvl1pPr>
          </a:lstStyle>
          <a:p>
            <a:r>
              <a:rPr lang="en-US" dirty="0"/>
              <a:t>Title</a:t>
            </a:r>
          </a:p>
        </p:txBody>
      </p:sp>
      <p:pic>
        <p:nvPicPr>
          <p:cNvPr id="91" name="Picture 9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35449" y="5838085"/>
            <a:ext cx="755521" cy="704313"/>
          </a:xfrm>
          <a:prstGeom prst="rect">
            <a:avLst/>
          </a:prstGeom>
        </p:spPr>
      </p:pic>
      <p:pic>
        <p:nvPicPr>
          <p:cNvPr id="47" name="Picture 4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4800" y="6151576"/>
            <a:ext cx="648227" cy="256035"/>
          </a:xfrm>
          <a:prstGeom prst="rect">
            <a:avLst/>
          </a:prstGeom>
        </p:spPr>
      </p:pic>
    </p:spTree>
    <p:extLst>
      <p:ext uri="{BB962C8B-B14F-4D97-AF65-F5344CB8AC3E}">
        <p14:creationId xmlns:p14="http://schemas.microsoft.com/office/powerpoint/2010/main" val="182695341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alpha val="20000"/>
                  </a:schemeClr>
                </a:solidFill>
              </a:defRPr>
            </a:lvl1pPr>
          </a:lstStyle>
          <a:p>
            <a:r>
              <a:rPr lang="en-US"/>
              <a:t>Group Name / DOC ID / Month XX, 2018 / © 2018 IBM Corporation</a:t>
            </a:r>
          </a:p>
        </p:txBody>
      </p:sp>
      <p:sp>
        <p:nvSpPr>
          <p:cNvPr id="4" name="Title 3"/>
          <p:cNvSpPr>
            <a:spLocks noGrp="1"/>
          </p:cNvSpPr>
          <p:nvPr>
            <p:ph type="title"/>
          </p:nvPr>
        </p:nvSpPr>
        <p:spPr>
          <a:xfrm>
            <a:off x="304803"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31682" y="5851432"/>
            <a:ext cx="755521" cy="704313"/>
          </a:xfrm>
          <a:prstGeom prst="rect">
            <a:avLst/>
          </a:prstGeom>
        </p:spPr>
      </p:pic>
    </p:spTree>
    <p:extLst>
      <p:ext uri="{BB962C8B-B14F-4D97-AF65-F5344CB8AC3E}">
        <p14:creationId xmlns:p14="http://schemas.microsoft.com/office/powerpoint/2010/main" val="416099574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alpha val="20000"/>
                  </a:schemeClr>
                </a:solidFill>
              </a:defRPr>
            </a:lvl1p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4598926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2018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2451" algn="dec"/>
              </a:tabLst>
              <a:defRPr/>
            </a:lvl1pPr>
            <a:lvl2pPr marL="230668" indent="-230668">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71" rtl="0" eaLnBrk="1" fontAlgn="auto" latinLnBrk="0" hangingPunct="1">
              <a:lnSpc>
                <a:spcPct val="100000"/>
              </a:lnSpc>
              <a:spcBef>
                <a:spcPts val="0"/>
              </a:spcBef>
              <a:spcAft>
                <a:spcPts val="0"/>
              </a:spcAft>
              <a:buClrTx/>
              <a:buSzTx/>
              <a:buFont typeface="Arial"/>
              <a:buNone/>
              <a:tabLst>
                <a:tab pos="5363339" algn="r"/>
              </a:tabLst>
              <a:defRPr/>
            </a:pPr>
            <a:r>
              <a:rPr lang="en-US"/>
              <a:t>Click to edit Master text styles</a:t>
            </a:r>
          </a:p>
          <a:p>
            <a:pPr marL="0" marR="0" lvl="1" indent="0" algn="l" defTabSz="609471" rtl="0" eaLnBrk="1" fontAlgn="auto" latinLnBrk="0" hangingPunct="1">
              <a:lnSpc>
                <a:spcPct val="100000"/>
              </a:lnSpc>
              <a:spcBef>
                <a:spcPts val="0"/>
              </a:spcBef>
              <a:spcAft>
                <a:spcPts val="0"/>
              </a:spcAft>
              <a:buClrTx/>
              <a:buSzTx/>
              <a:buFont typeface="Arial"/>
              <a:buNone/>
              <a:tabLst>
                <a:tab pos="5363339" algn="r"/>
              </a:tabLst>
              <a:defRPr/>
            </a:pPr>
            <a:r>
              <a:rPr lang="en-US"/>
              <a:t>Second level</a:t>
            </a:r>
          </a:p>
          <a:p>
            <a:pPr marL="0" marR="0" lvl="2" indent="0" algn="l" defTabSz="609471" rtl="0" eaLnBrk="1" fontAlgn="auto" latinLnBrk="0" hangingPunct="1">
              <a:lnSpc>
                <a:spcPct val="100000"/>
              </a:lnSpc>
              <a:spcBef>
                <a:spcPts val="0"/>
              </a:spcBef>
              <a:spcAft>
                <a:spcPts val="0"/>
              </a:spcAft>
              <a:buClrTx/>
              <a:buSzTx/>
              <a:buFont typeface="Arial"/>
              <a:buNone/>
              <a:tabLst>
                <a:tab pos="5363339" algn="r"/>
              </a:tabLst>
              <a:defRPr/>
            </a:pPr>
            <a:r>
              <a:rPr lang="en-US"/>
              <a:t>Third level</a:t>
            </a:r>
          </a:p>
          <a:p>
            <a:pPr marL="0" marR="0" lvl="3" indent="0" algn="l" defTabSz="609471" rtl="0" eaLnBrk="1" fontAlgn="auto" latinLnBrk="0" hangingPunct="1">
              <a:lnSpc>
                <a:spcPct val="100000"/>
              </a:lnSpc>
              <a:spcBef>
                <a:spcPts val="0"/>
              </a:spcBef>
              <a:spcAft>
                <a:spcPts val="0"/>
              </a:spcAft>
              <a:buClrTx/>
              <a:buSzTx/>
              <a:buFont typeface="Arial"/>
              <a:buNone/>
              <a:tabLst>
                <a:tab pos="5363339" algn="r"/>
              </a:tabLst>
              <a:defRPr/>
            </a:pPr>
            <a:r>
              <a:rPr lang="en-US"/>
              <a:t>Fourth level</a:t>
            </a:r>
          </a:p>
          <a:p>
            <a:pPr marL="0" marR="0" lvl="4" indent="0" algn="l" defTabSz="609471" rtl="0" eaLnBrk="1" fontAlgn="auto" latinLnBrk="0" hangingPunct="1">
              <a:lnSpc>
                <a:spcPct val="100000"/>
              </a:lnSpc>
              <a:spcBef>
                <a:spcPts val="0"/>
              </a:spcBef>
              <a:spcAft>
                <a:spcPts val="0"/>
              </a:spcAft>
              <a:buClrTx/>
              <a:buSzTx/>
              <a:buFont typeface="Arial"/>
              <a:buNone/>
              <a:tabLst>
                <a:tab pos="5363339"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245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71" rtl="0" eaLnBrk="1" fontAlgn="auto" latinLnBrk="0" hangingPunct="1">
              <a:lnSpc>
                <a:spcPct val="100000"/>
              </a:lnSpc>
              <a:spcBef>
                <a:spcPts val="1467"/>
              </a:spcBef>
              <a:spcAft>
                <a:spcPts val="0"/>
              </a:spcAft>
              <a:buClrTx/>
              <a:buSzTx/>
              <a:buFont typeface="Arial"/>
              <a:buNone/>
              <a:tabLst>
                <a:tab pos="5363339" algn="r"/>
              </a:tabLst>
              <a:defRPr/>
            </a:pPr>
            <a:r>
              <a:rPr lang="en-US"/>
              <a:t>Click to edit Master text styles</a:t>
            </a:r>
          </a:p>
          <a:p>
            <a:pPr marL="0" marR="0" lvl="1" indent="0" algn="l" defTabSz="609471" rtl="0" eaLnBrk="1" fontAlgn="auto" latinLnBrk="0" hangingPunct="1">
              <a:lnSpc>
                <a:spcPct val="100000"/>
              </a:lnSpc>
              <a:spcBef>
                <a:spcPts val="1467"/>
              </a:spcBef>
              <a:spcAft>
                <a:spcPts val="0"/>
              </a:spcAft>
              <a:buClrTx/>
              <a:buSzTx/>
              <a:buFont typeface="Arial"/>
              <a:buNone/>
              <a:tabLst>
                <a:tab pos="5363339" algn="r"/>
              </a:tabLst>
              <a:defRPr/>
            </a:pPr>
            <a:r>
              <a:rPr lang="en-US"/>
              <a:t>Second level</a:t>
            </a:r>
          </a:p>
          <a:p>
            <a:pPr marL="0" marR="0" lvl="2" indent="0" algn="l" defTabSz="609471" rtl="0" eaLnBrk="1" fontAlgn="auto" latinLnBrk="0" hangingPunct="1">
              <a:lnSpc>
                <a:spcPct val="100000"/>
              </a:lnSpc>
              <a:spcBef>
                <a:spcPts val="1467"/>
              </a:spcBef>
              <a:spcAft>
                <a:spcPts val="0"/>
              </a:spcAft>
              <a:buClrTx/>
              <a:buSzTx/>
              <a:buFont typeface="Arial"/>
              <a:buNone/>
              <a:tabLst>
                <a:tab pos="5363339" algn="r"/>
              </a:tabLst>
              <a:defRPr/>
            </a:pPr>
            <a:r>
              <a:rPr lang="en-US"/>
              <a:t>Third level</a:t>
            </a:r>
          </a:p>
          <a:p>
            <a:pPr marL="0" marR="0" lvl="3" indent="0" algn="l" defTabSz="609471" rtl="0" eaLnBrk="1" fontAlgn="auto" latinLnBrk="0" hangingPunct="1">
              <a:lnSpc>
                <a:spcPct val="100000"/>
              </a:lnSpc>
              <a:spcBef>
                <a:spcPts val="1467"/>
              </a:spcBef>
              <a:spcAft>
                <a:spcPts val="0"/>
              </a:spcAft>
              <a:buClrTx/>
              <a:buSzTx/>
              <a:buFont typeface="Arial"/>
              <a:buNone/>
              <a:tabLst>
                <a:tab pos="5363339" algn="r"/>
              </a:tabLst>
              <a:defRPr/>
            </a:pPr>
            <a:r>
              <a:rPr lang="en-US"/>
              <a:t>Fourth level</a:t>
            </a:r>
          </a:p>
          <a:p>
            <a:pPr marL="0" marR="0" lvl="4" indent="0" algn="l" defTabSz="609471" rtl="0" eaLnBrk="1" fontAlgn="auto" latinLnBrk="0" hangingPunct="1">
              <a:lnSpc>
                <a:spcPct val="100000"/>
              </a:lnSpc>
              <a:spcBef>
                <a:spcPts val="1467"/>
              </a:spcBef>
              <a:spcAft>
                <a:spcPts val="0"/>
              </a:spcAft>
              <a:buClrTx/>
              <a:buSzTx/>
              <a:buFont typeface="Arial"/>
              <a:buNone/>
              <a:tabLst>
                <a:tab pos="5363339" algn="r"/>
              </a:tabLst>
              <a:defRPr/>
            </a:pPr>
            <a:r>
              <a:rPr lang="en-US"/>
              <a:t>Fifth level</a:t>
            </a:r>
            <a:endParaRPr lang="en-US" dirty="0"/>
          </a:p>
        </p:txBody>
      </p:sp>
    </p:spTree>
    <p:extLst>
      <p:ext uri="{BB962C8B-B14F-4D97-AF65-F5344CB8AC3E}">
        <p14:creationId xmlns:p14="http://schemas.microsoft.com/office/powerpoint/2010/main" val="185679938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1"/>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t>Group Name / DOC ID / Month XX, 2018 / © 2018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31897767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1"/>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t>Group Name / DOC ID / Month XX, 2018 / © 2018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890456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10"/>
          <p:cNvSpPr>
            <a:spLocks noGrp="1"/>
          </p:cNvSpPr>
          <p:nvPr>
            <p:ph sz="quarter" idx="18"/>
          </p:nvPr>
        </p:nvSpPr>
        <p:spPr>
          <a:xfrm>
            <a:off x="9144000" y="0"/>
            <a:ext cx="3048000" cy="3429000"/>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6096000" y="3426883"/>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a:solidFill>
                <a:srgbClr val="FFFFFF"/>
              </a:solidFill>
            </a:endParaRP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3"/>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Tree>
    <p:extLst>
      <p:ext uri="{BB962C8B-B14F-4D97-AF65-F5344CB8AC3E}">
        <p14:creationId xmlns:p14="http://schemas.microsoft.com/office/powerpoint/2010/main" val="13090200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01" indent="-156601">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t>Group Name / DOC ID / Month XX, 2018 / © 2018 IBM Corporation</a:t>
            </a:r>
          </a:p>
        </p:txBody>
      </p:sp>
    </p:spTree>
    <p:extLst>
      <p:ext uri="{BB962C8B-B14F-4D97-AF65-F5344CB8AC3E}">
        <p14:creationId xmlns:p14="http://schemas.microsoft.com/office/powerpoint/2010/main" val="244209509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22"/>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4508749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8" name="Text Placeholder 7"/>
          <p:cNvSpPr>
            <a:spLocks noGrp="1"/>
          </p:cNvSpPr>
          <p:nvPr>
            <p:ph type="body" sz="quarter" idx="12"/>
          </p:nvPr>
        </p:nvSpPr>
        <p:spPr>
          <a:xfrm>
            <a:off x="304800" y="1499621"/>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21"/>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910629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9"/>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5"/>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636765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Group Name / DOC ID / Month XX, 2018 / © 2018 IBM Corporation</a:t>
            </a:r>
          </a:p>
        </p:txBody>
      </p:sp>
      <p:sp>
        <p:nvSpPr>
          <p:cNvPr id="6" name="Content Placeholder 5"/>
          <p:cNvSpPr>
            <a:spLocks noGrp="1"/>
          </p:cNvSpPr>
          <p:nvPr>
            <p:ph sz="quarter" idx="12"/>
          </p:nvPr>
        </p:nvSpPr>
        <p:spPr>
          <a:xfrm>
            <a:off x="304800" y="1327362"/>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9"/>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264980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6" name="Text Placeholder 5"/>
          <p:cNvSpPr>
            <a:spLocks noGrp="1"/>
          </p:cNvSpPr>
          <p:nvPr>
            <p:ph type="body" sz="quarter" idx="12"/>
          </p:nvPr>
        </p:nvSpPr>
        <p:spPr>
          <a:xfrm>
            <a:off x="6400800" y="1457963"/>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9"/>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3"/>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3"/>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3"/>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914537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12" name="Text Placeholder 11"/>
          <p:cNvSpPr>
            <a:spLocks noGrp="1"/>
          </p:cNvSpPr>
          <p:nvPr>
            <p:ph type="body" sz="quarter" idx="13"/>
          </p:nvPr>
        </p:nvSpPr>
        <p:spPr>
          <a:xfrm>
            <a:off x="304800" y="268229"/>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5"/>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29899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7" name="Text Placeholder 6"/>
          <p:cNvSpPr>
            <a:spLocks noGrp="1"/>
          </p:cNvSpPr>
          <p:nvPr>
            <p:ph type="body" sz="quarter" idx="14"/>
          </p:nvPr>
        </p:nvSpPr>
        <p:spPr>
          <a:xfrm>
            <a:off x="304800" y="1463043"/>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3"/>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247383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6" name="Text Placeholder 5"/>
          <p:cNvSpPr>
            <a:spLocks noGrp="1"/>
          </p:cNvSpPr>
          <p:nvPr>
            <p:ph type="body" sz="quarter" idx="12"/>
          </p:nvPr>
        </p:nvSpPr>
        <p:spPr>
          <a:xfrm>
            <a:off x="6400800" y="1463045"/>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9"/>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5"/>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02621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9144000" y="0"/>
            <a:ext cx="3048000" cy="3429000"/>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6096000" y="3426883"/>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3426883"/>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a:solidFill>
                <a:srgbClr val="FFFFFF"/>
              </a:solidFill>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6" name="Text Placeholder 5"/>
          <p:cNvSpPr>
            <a:spLocks noGrp="1"/>
          </p:cNvSpPr>
          <p:nvPr>
            <p:ph type="body" sz="quarter" idx="12"/>
          </p:nvPr>
        </p:nvSpPr>
        <p:spPr>
          <a:xfrm>
            <a:off x="6400800" y="1499619"/>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9"/>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46624090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Tree>
    <p:extLst>
      <p:ext uri="{BB962C8B-B14F-4D97-AF65-F5344CB8AC3E}">
        <p14:creationId xmlns:p14="http://schemas.microsoft.com/office/powerpoint/2010/main" val="38423216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Tree>
    <p:extLst>
      <p:ext uri="{BB962C8B-B14F-4D97-AF65-F5344CB8AC3E}">
        <p14:creationId xmlns:p14="http://schemas.microsoft.com/office/powerpoint/2010/main" val="341959693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Tree>
    <p:extLst>
      <p:ext uri="{BB962C8B-B14F-4D97-AF65-F5344CB8AC3E}">
        <p14:creationId xmlns:p14="http://schemas.microsoft.com/office/powerpoint/2010/main" val="25600423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558" tIns="191988" rIns="228558" bIns="228558"/>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12" name="Text Placeholder 11"/>
          <p:cNvSpPr>
            <a:spLocks noGrp="1"/>
          </p:cNvSpPr>
          <p:nvPr>
            <p:ph type="body" sz="quarter" idx="13"/>
          </p:nvPr>
        </p:nvSpPr>
        <p:spPr>
          <a:xfrm>
            <a:off x="304800" y="243843"/>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5"/>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558" tIns="191988" rIns="228558" bIns="228558"/>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558" tIns="191988" rIns="228558" bIns="228558"/>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33544877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558" tIns="191988" rIns="228558" bIns="228558"/>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558" tIns="191988" rIns="228558" bIns="228558"/>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558" tIns="191988" rIns="228558" bIns="228558"/>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5"/>
            <a:ext cx="6096000" cy="2815167"/>
          </a:xfrm>
          <a:solidFill>
            <a:schemeClr val="tx1"/>
          </a:solidFill>
        </p:spPr>
        <p:txBody>
          <a:bodyPr lIns="228558" tIns="191988" rIns="228558" bIns="228558"/>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558" tIns="201131" rIns="228558" bIns="228558"/>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3326256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558" tIns="191988" rIns="228558" bIns="228558"/>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558" tIns="191988" rIns="228558" bIns="228558"/>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6" y="3429000"/>
            <a:ext cx="3047996" cy="3429000"/>
          </a:xfrm>
          <a:solidFill>
            <a:schemeClr val="accent2"/>
          </a:solidFill>
        </p:spPr>
        <p:txBody>
          <a:bodyPr lIns="228558" tIns="191988" rIns="228558" bIns="228558"/>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558" tIns="191988" rIns="228558" bIns="228558"/>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2" y="-1"/>
            <a:ext cx="12191999" cy="3429001"/>
          </a:xfrm>
          <a:solidFill>
            <a:schemeClr val="tx1"/>
          </a:solidFill>
        </p:spPr>
        <p:txBody>
          <a:bodyPr lIns="228558" tIns="155418" rIns="228558" bIns="228558"/>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5468828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6" name="Title 5"/>
          <p:cNvSpPr>
            <a:spLocks noGrp="1"/>
          </p:cNvSpPr>
          <p:nvPr>
            <p:ph type="title"/>
          </p:nvPr>
        </p:nvSpPr>
        <p:spPr>
          <a:xfrm>
            <a:off x="2" y="1"/>
            <a:ext cx="12191999" cy="1720852"/>
          </a:xfrm>
          <a:solidFill>
            <a:schemeClr val="tx1"/>
          </a:solidFill>
        </p:spPr>
        <p:txBody>
          <a:bodyPr lIns="228558" tIns="201131" rIns="228558" bIns="228558"/>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7774279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558" tIns="155418" rIns="228558" bIns="228558"/>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51658246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558" tIns="191988" rIns="228558" bIns="228558"/>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558" tIns="191988" rIns="228558" bIns="228558"/>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558" tIns="191988" rIns="228558" bIns="228558"/>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558" tIns="191988" rIns="228558" bIns="228558"/>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967027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a:solidFill>
                <a:srgbClr val="FFFFFF"/>
              </a:solidFill>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6" name="Text Placeholder 5"/>
          <p:cNvSpPr>
            <a:spLocks noGrp="1"/>
          </p:cNvSpPr>
          <p:nvPr>
            <p:ph type="body" sz="quarter" idx="12"/>
          </p:nvPr>
        </p:nvSpPr>
        <p:spPr>
          <a:xfrm>
            <a:off x="304800" y="1463045"/>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415968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9644011"/>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959499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61757700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01" indent="-156601">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249749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420064816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Tree>
    <p:extLst>
      <p:ext uri="{BB962C8B-B14F-4D97-AF65-F5344CB8AC3E}">
        <p14:creationId xmlns:p14="http://schemas.microsoft.com/office/powerpoint/2010/main" val="102462023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644261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2018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2451" algn="dec"/>
              </a:tabLst>
              <a:defRPr sz="1467"/>
            </a:lvl1pPr>
            <a:lvl2pPr marL="230668" indent="-230668">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71" rtl="0" eaLnBrk="1" fontAlgn="auto" latinLnBrk="0" hangingPunct="1">
              <a:lnSpc>
                <a:spcPct val="100000"/>
              </a:lnSpc>
              <a:spcBef>
                <a:spcPts val="0"/>
              </a:spcBef>
              <a:spcAft>
                <a:spcPts val="0"/>
              </a:spcAft>
              <a:buClrTx/>
              <a:buSzTx/>
              <a:buFont typeface="Arial"/>
              <a:buNone/>
              <a:tabLst>
                <a:tab pos="5363339" algn="r"/>
              </a:tabLst>
              <a:defRPr/>
            </a:pPr>
            <a:r>
              <a:rPr lang="en-US"/>
              <a:t>Click to edit Master text styles</a:t>
            </a:r>
          </a:p>
        </p:txBody>
      </p:sp>
    </p:spTree>
    <p:extLst>
      <p:ext uri="{BB962C8B-B14F-4D97-AF65-F5344CB8AC3E}">
        <p14:creationId xmlns:p14="http://schemas.microsoft.com/office/powerpoint/2010/main" val="176569094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135299" y="2948528"/>
            <a:ext cx="3921403" cy="488504"/>
          </a:xfrm>
          <a:prstGeom prst="rect">
            <a:avLst/>
          </a:prstGeom>
        </p:spPr>
      </p:pic>
      <p:sp>
        <p:nvSpPr>
          <p:cNvPr id="3" name="Title 4"/>
          <p:cNvSpPr txBox="1">
            <a:spLocks/>
          </p:cNvSpPr>
          <p:nvPr userDrawn="1"/>
        </p:nvSpPr>
        <p:spPr>
          <a:xfrm>
            <a:off x="3352800" y="3192780"/>
            <a:ext cx="5486400" cy="1087120"/>
          </a:xfrm>
          <a:prstGeom prst="rect">
            <a:avLst/>
          </a:prstGeom>
        </p:spPr>
        <p:txBody>
          <a:bodyPr lIns="121896" tIns="60948" rIns="121896" bIns="60948"/>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br>
              <a:rPr lang="en-US" sz="1867"/>
            </a:br>
            <a:br>
              <a:rPr lang="en-US" sz="1867"/>
            </a:br>
            <a:r>
              <a:rPr lang="en-US" sz="1867">
                <a:solidFill>
                  <a:schemeClr val="bg2"/>
                </a:solidFill>
              </a:rPr>
              <a:t>Get started today </a:t>
            </a:r>
            <a:r>
              <a:rPr lang="en-US" sz="1867">
                <a:solidFill>
                  <a:srgbClr val="054ADA"/>
                </a:solidFill>
                <a:hlinkClick r:id="rId3"/>
              </a:rPr>
              <a:t>www.</a:t>
            </a:r>
            <a:r>
              <a:rPr lang="en-US" sz="1867">
                <a:solidFill>
                  <a:srgbClr val="054ADA"/>
                </a:solidFill>
                <a:ea typeface="IBM Plex Sans Regular" charset="0"/>
                <a:cs typeface="IBM Plex Sans Regular" charset="0"/>
                <a:hlinkClick r:id="rId3"/>
              </a:rPr>
              <a:t>ibm.com/watson</a:t>
            </a:r>
            <a:endParaRPr lang="en-US" sz="1867"/>
          </a:p>
        </p:txBody>
      </p:sp>
    </p:spTree>
    <p:extLst>
      <p:ext uri="{BB962C8B-B14F-4D97-AF65-F5344CB8AC3E}">
        <p14:creationId xmlns:p14="http://schemas.microsoft.com/office/powerpoint/2010/main" val="16213983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01800"/>
            <a:ext cx="12192000" cy="5156200"/>
          </a:xfrm>
        </p:spPr>
        <p:txBody>
          <a:bodyPr lIns="91440" tIns="91440" rIns="91440" bIns="91440"/>
          <a:lstStyle/>
          <a:p>
            <a:r>
              <a:rPr lang="en-US"/>
              <a:t>Drag picture to placeholder or click icon to add</a:t>
            </a:r>
          </a:p>
        </p:txBody>
      </p:sp>
      <p:sp>
        <p:nvSpPr>
          <p:cNvPr id="2" name="Title 1"/>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Paragraph">
    <p:bg>
      <p:bgPr>
        <a:solidFill>
          <a:srgbClr val="FFFFFF"/>
        </a:solidFill>
        <a:effectLst/>
      </p:bgPr>
    </p:bg>
    <p:spTree>
      <p:nvGrpSpPr>
        <p:cNvPr id="1" name=""/>
        <p:cNvGrpSpPr/>
        <p:nvPr/>
      </p:nvGrpSpPr>
      <p:grpSpPr>
        <a:xfrm>
          <a:off x="0" y="0"/>
          <a:ext cx="0" cy="0"/>
          <a:chOff x="0" y="0"/>
          <a:chExt cx="0" cy="0"/>
        </a:xfrm>
      </p:grpSpPr>
      <p:sp>
        <p:nvSpPr>
          <p:cNvPr id="3453" name="August 13, 2015  |  Name, Name, Name"/>
          <p:cNvSpPr txBox="1">
            <a:spLocks noGrp="1"/>
          </p:cNvSpPr>
          <p:nvPr>
            <p:ph type="body" sz="quarter" idx="13"/>
          </p:nvPr>
        </p:nvSpPr>
        <p:spPr>
          <a:xfrm>
            <a:off x="677353" y="5978101"/>
            <a:ext cx="10058372" cy="325439"/>
          </a:xfrm>
          <a:prstGeom prst="rect">
            <a:avLst/>
          </a:prstGeom>
        </p:spPr>
        <p:txBody>
          <a:bodyPr lIns="26789" tIns="26789" rIns="26789" bIns="26789" anchor="ctr">
            <a:spAutoFit/>
          </a:bodyPr>
          <a:lstStyle>
            <a:lvl1pPr defTabSz="292093">
              <a:lnSpc>
                <a:spcPct val="120000"/>
              </a:lnSpc>
              <a:spcBef>
                <a:spcPts val="0"/>
              </a:spcBef>
              <a:defRPr sz="1600">
                <a:solidFill>
                  <a:srgbClr val="FFFFFF"/>
                </a:solidFill>
                <a:latin typeface="IBM Plex Sans Light"/>
                <a:ea typeface="IBM Plex Sans Light"/>
                <a:cs typeface="IBM Plex Sans Light"/>
                <a:sym typeface="IBM Plex Sans Light"/>
              </a:defRPr>
            </a:lvl1pPr>
          </a:lstStyle>
          <a:p>
            <a:r>
              <a:t>August 13, 2015  |  Name, Name, Name</a:t>
            </a:r>
          </a:p>
        </p:txBody>
      </p:sp>
      <p:sp>
        <p:nvSpPr>
          <p:cNvPr id="3454" name="Paragraph title:"/>
          <p:cNvSpPr txBox="1">
            <a:spLocks noGrp="1"/>
          </p:cNvSpPr>
          <p:nvPr>
            <p:ph type="body" sz="quarter" idx="14"/>
          </p:nvPr>
        </p:nvSpPr>
        <p:spPr>
          <a:xfrm>
            <a:off x="635921" y="1320980"/>
            <a:ext cx="3348273" cy="587645"/>
          </a:xfrm>
          <a:prstGeom prst="rect">
            <a:avLst/>
          </a:prstGeom>
        </p:spPr>
        <p:txBody>
          <a:bodyPr wrap="none" lIns="26789" tIns="26789" rIns="26789" bIns="26789" anchor="ctr">
            <a:spAutoFit/>
          </a:bodyPr>
          <a:lstStyle>
            <a:lvl1pPr defTabSz="292093">
              <a:spcBef>
                <a:spcPts val="0"/>
              </a:spcBef>
              <a:defRPr sz="3467" b="1">
                <a:latin typeface="IBM Plex Sans"/>
                <a:ea typeface="IBM Plex Sans"/>
                <a:cs typeface="IBM Plex Sans"/>
                <a:sym typeface="IBM Plex Sans"/>
              </a:defRPr>
            </a:lvl1pPr>
          </a:lstStyle>
          <a:p>
            <a:r>
              <a:t>Paragraph title:</a:t>
            </a:r>
          </a:p>
        </p:txBody>
      </p:sp>
      <p:sp>
        <p:nvSpPr>
          <p:cNvPr id="3455" name="Lorem ipsum dolor sit amet, consectetur adipiscing elit, sed do eiusmod tempor incididunt ut labore et dolore magna aliqua. Ut enim ad minim veniam, quis nostrud exercitation ullamco laboris nisi ut aliquip ex ea commodo consequat.…"/>
          <p:cNvSpPr txBox="1">
            <a:spLocks noGrp="1"/>
          </p:cNvSpPr>
          <p:nvPr>
            <p:ph type="body" sz="half" idx="15"/>
          </p:nvPr>
        </p:nvSpPr>
        <p:spPr>
          <a:xfrm>
            <a:off x="677352" y="2244441"/>
            <a:ext cx="7356827" cy="2361849"/>
          </a:xfrm>
          <a:prstGeom prst="rect">
            <a:avLst/>
          </a:prstGeom>
        </p:spPr>
        <p:txBody>
          <a:bodyPr lIns="26789" tIns="26789" rIns="26789" bIns="26789">
            <a:spAutoFit/>
          </a:bodyPr>
          <a:lstStyle>
            <a:lvl1pPr defTabSz="292093">
              <a:lnSpc>
                <a:spcPct val="120000"/>
              </a:lnSpc>
              <a:spcBef>
                <a:spcPts val="0"/>
              </a:spcBef>
              <a:defRPr sz="1400">
                <a:latin typeface="IBM Plex Sans Light"/>
                <a:sym typeface="IBM Plex Sans Light"/>
              </a:defRPr>
            </a:lvl1pPr>
          </a:lstStyle>
          <a:p>
            <a:pPr defTabSz="219075">
              <a:lnSpc>
                <a:spcPct val="120000"/>
              </a:lnSpc>
              <a:spcBef>
                <a:spcPts val="0"/>
              </a:spcBef>
              <a:defRPr sz="1400">
                <a:latin typeface="IBM Plex Sans Light"/>
                <a:ea typeface="IBM Plex Sans Light"/>
                <a:cs typeface="IBM Plex Sans Light"/>
                <a:sym typeface="IBM Plex Sans Light"/>
              </a:defRPr>
            </a:pPr>
            <a:r>
              <a:t>Lorem ipsum dolor sit amet, consectetur adipiscing elit, sed do eiusmod tempor incididunt ut labore et dolore magna aliqua. Ut enim ad minim veniam, quis nostrud exercitation ullamco laboris nisi ut aliquip ex ea commodo consequat. </a:t>
            </a:r>
          </a:p>
          <a:p>
            <a:pPr defTabSz="219075">
              <a:lnSpc>
                <a:spcPct val="120000"/>
              </a:lnSpc>
              <a:spcBef>
                <a:spcPts val="0"/>
              </a:spcBef>
              <a:defRPr sz="1400">
                <a:latin typeface="IBM Plex Sans Light"/>
                <a:ea typeface="IBM Plex Sans Light"/>
                <a:cs typeface="IBM Plex Sans Light"/>
                <a:sym typeface="IBM Plex Sans Light"/>
              </a:defRPr>
            </a:pPr>
            <a:endParaRPr/>
          </a:p>
          <a:p>
            <a:pPr defTabSz="219075">
              <a:lnSpc>
                <a:spcPct val="120000"/>
              </a:lnSpc>
              <a:spcBef>
                <a:spcPts val="0"/>
              </a:spcBef>
              <a:defRPr sz="1400">
                <a:latin typeface="IBM Plex Sans Light"/>
                <a:ea typeface="IBM Plex Sans Light"/>
                <a:cs typeface="IBM Plex Sans Light"/>
                <a:sym typeface="IBM Plex Sans Light"/>
              </a:defRPr>
            </a:pPr>
            <a:r>
              <a:t>Duis aute irure dolor in reprehenderit in voluptate velit esse cillum dolore eu fugiat nulla pariatur. </a:t>
            </a:r>
          </a:p>
          <a:p>
            <a:pPr defTabSz="219075">
              <a:lnSpc>
                <a:spcPct val="120000"/>
              </a:lnSpc>
              <a:spcBef>
                <a:spcPts val="0"/>
              </a:spcBef>
              <a:defRPr sz="1400">
                <a:latin typeface="IBM Plex Sans Light"/>
                <a:ea typeface="IBM Plex Sans Light"/>
                <a:cs typeface="IBM Plex Sans Light"/>
                <a:sym typeface="IBM Plex Sans Light"/>
              </a:defRPr>
            </a:pPr>
            <a:endParaRPr/>
          </a:p>
          <a:p>
            <a:pPr defTabSz="219075">
              <a:lnSpc>
                <a:spcPct val="120000"/>
              </a:lnSpc>
              <a:spcBef>
                <a:spcPts val="0"/>
              </a:spcBef>
              <a:defRPr sz="1400">
                <a:latin typeface="IBM Plex Sans Light"/>
                <a:ea typeface="IBM Plex Sans Light"/>
                <a:cs typeface="IBM Plex Sans Light"/>
                <a:sym typeface="IBM Plex Sans Light"/>
              </a:defRPr>
            </a:pPr>
            <a:r>
              <a:t>Excepteur sint occaecat cupidatat non proident, sunt in culpa qui officia deserunt mollit anim id est laborum.</a:t>
            </a:r>
          </a:p>
        </p:txBody>
      </p:sp>
      <p:sp>
        <p:nvSpPr>
          <p:cNvPr id="3458" name="Slide Number"/>
          <p:cNvSpPr txBox="1">
            <a:spLocks noGrp="1"/>
          </p:cNvSpPr>
          <p:nvPr>
            <p:ph type="sldNum" sz="quarter" idx="2"/>
          </p:nvPr>
        </p:nvSpPr>
        <p:spPr>
          <a:xfrm>
            <a:off x="5955910" y="6505278"/>
            <a:ext cx="271252" cy="257705"/>
          </a:xfrm>
          <a:prstGeom prst="rect">
            <a:avLst/>
          </a:prstGeom>
        </p:spPr>
        <p:txBody>
          <a:bodyPr lIns="26789" tIns="26789" rIns="26789" bIns="26789" anchor="t"/>
          <a:lstStyle>
            <a:lvl1pPr algn="ctr" defTabSz="292093">
              <a:defRPr sz="1200">
                <a:solidFill>
                  <a:srgbClr val="000000"/>
                </a:solidFill>
                <a:latin typeface="IBM Plex Sans Light"/>
                <a:ea typeface="IBM Plex Sans Light"/>
                <a:cs typeface="IBM Plex Sans Light"/>
                <a:sym typeface="IBM Plex Sans Light"/>
              </a:defRPr>
            </a:lvl1pPr>
          </a:lstStyle>
          <a:p>
            <a:fld id="{86CB4B4D-7CA3-9044-876B-883B54F8677D}" type="slidenum">
              <a:rPr/>
              <a:t>‹#›</a:t>
            </a:fld>
            <a:endParaRPr/>
          </a:p>
        </p:txBody>
      </p:sp>
    </p:spTree>
    <p:extLst>
      <p:ext uri="{BB962C8B-B14F-4D97-AF65-F5344CB8AC3E}">
        <p14:creationId xmlns:p14="http://schemas.microsoft.com/office/powerpoint/2010/main" val="719388427"/>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pic>
        <p:nvPicPr>
          <p:cNvPr id="6" name="Picture 5" descr="ibm_gry.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91749" y="6254497"/>
            <a:ext cx="695452" cy="281961"/>
          </a:xfrm>
          <a:prstGeom prst="rect">
            <a:avLst/>
          </a:prstGeom>
        </p:spPr>
      </p:pic>
    </p:spTree>
    <p:extLst>
      <p:ext uri="{BB962C8B-B14F-4D97-AF65-F5344CB8AC3E}">
        <p14:creationId xmlns:p14="http://schemas.microsoft.com/office/powerpoint/2010/main" val="44741775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02556687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668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21902037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Tree>
    <p:extLst>
      <p:ext uri="{BB962C8B-B14F-4D97-AF65-F5344CB8AC3E}">
        <p14:creationId xmlns:p14="http://schemas.microsoft.com/office/powerpoint/2010/main" val="267935857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Drag picture to placeholder or click icon to add</a:t>
            </a:r>
          </a:p>
        </p:txBody>
      </p:sp>
      <p:sp>
        <p:nvSpPr>
          <p:cNvPr id="2" name="Title 1"/>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Tree>
    <p:extLst>
      <p:ext uri="{BB962C8B-B14F-4D97-AF65-F5344CB8AC3E}">
        <p14:creationId xmlns:p14="http://schemas.microsoft.com/office/powerpoint/2010/main" val="78050743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121920"/>
            <a:ext cx="11704229" cy="5872480"/>
          </a:xfrm>
        </p:spPr>
        <p:txBody>
          <a:bodyPr/>
          <a:lstStyle>
            <a:lvl1pPr>
              <a:defRPr sz="12800" b="1"/>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186577484"/>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7416712"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86058124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055378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88608"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44950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6864096"/>
          </a:xfrm>
        </p:spPr>
        <p:txBody>
          <a:bodyPr lIns="91440" tIns="91440" rIns="91440" bIns="91440"/>
          <a:lstStyle/>
          <a:p>
            <a:r>
              <a:rPr lang="en-US"/>
              <a:t>Drag picture to placeholder or click icon to add</a:t>
            </a:r>
          </a:p>
        </p:txBody>
      </p:sp>
      <p:sp>
        <p:nvSpPr>
          <p:cNvPr id="8" name="Text Placeholder 5"/>
          <p:cNvSpPr>
            <a:spLocks noGrp="1"/>
          </p:cNvSpPr>
          <p:nvPr>
            <p:ph type="body" sz="quarter" idx="13"/>
          </p:nvPr>
        </p:nvSpPr>
        <p:spPr>
          <a:xfrm>
            <a:off x="0" y="3441701"/>
            <a:ext cx="3048000" cy="3416300"/>
          </a:xfrm>
          <a:solidFill>
            <a:schemeClr val="bg1"/>
          </a:solidFill>
        </p:spPr>
        <p:txBody>
          <a:bodyPr lIns="228600" tIns="228600" rIns="228600" b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p:nvPr>
        </p:nvSpPr>
        <p:spPr>
          <a:xfrm>
            <a:off x="-3" y="3429000"/>
            <a:ext cx="3425952" cy="342900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Tree>
    <p:extLst>
      <p:ext uri="{BB962C8B-B14F-4D97-AF65-F5344CB8AC3E}">
        <p14:creationId xmlns:p14="http://schemas.microsoft.com/office/powerpoint/2010/main" val="99226275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5068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585386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507334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text (dark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280416" y="268224"/>
            <a:ext cx="5522885"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88608" y="268224"/>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302733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
        <p:nvSpPr>
          <p:cNvPr id="2" name="Title 1"/>
          <p:cNvSpPr>
            <a:spLocks noGrp="1"/>
          </p:cNvSpPr>
          <p:nvPr>
            <p:ph type="title"/>
          </p:nvPr>
        </p:nvSpPr>
        <p:spPr>
          <a:xfrm>
            <a:off x="280416" y="268224"/>
            <a:ext cx="5522976"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86111191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90959671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96022940"/>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10"/>
          <p:cNvSpPr>
            <a:spLocks noGrp="1"/>
          </p:cNvSpPr>
          <p:nvPr>
            <p:ph sz="quarter" idx="18"/>
          </p:nvPr>
        </p:nvSpPr>
        <p:spPr>
          <a:xfrm>
            <a:off x="9144000" y="0"/>
            <a:ext cx="3048000" cy="3429000"/>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6096000" y="3426883"/>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618600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9144000" y="0"/>
            <a:ext cx="3048000" cy="3429000"/>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6096000" y="3426883"/>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3426883"/>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2773145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9144000" y="0"/>
            <a:ext cx="3048000" cy="6864096"/>
          </a:xfrm>
          <a:solidFill>
            <a:srgbClr val="03197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a:solidFill>
                <a:srgbClr val="FFFFFF"/>
              </a:solidFill>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12192000" cy="3425951"/>
          </a:xfrm>
          <a:solidFill>
            <a:schemeClr val="tx2"/>
          </a:solidFill>
        </p:spPr>
        <p:txBody>
          <a:bodyPr lIns="182880" tIns="164592" rIns="228600" bIns="228600"/>
          <a:lstStyle>
            <a:lvl1pPr>
              <a:defRPr sz="64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9787093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01800"/>
            <a:ext cx="12192000" cy="5156200"/>
          </a:xfrm>
        </p:spPr>
        <p:txBody>
          <a:bodyPr lIns="91440" tIns="91440" rIns="91440" bIns="91440"/>
          <a:lstStyle/>
          <a:p>
            <a:r>
              <a:rPr lang="en-US"/>
              <a:t>Drag picture to placeholder or click icon to add</a:t>
            </a:r>
          </a:p>
        </p:txBody>
      </p:sp>
      <p:sp>
        <p:nvSpPr>
          <p:cNvPr id="2" name="Title 1"/>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33740569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6864096"/>
          </a:xfrm>
        </p:spPr>
        <p:txBody>
          <a:bodyPr lIns="91440" tIns="91440" rIns="91440" bIns="91440"/>
          <a:lstStyle/>
          <a:p>
            <a:r>
              <a:rPr lang="en-US"/>
              <a:t>Drag picture to placeholder or click icon to add</a:t>
            </a:r>
          </a:p>
        </p:txBody>
      </p:sp>
      <p:sp>
        <p:nvSpPr>
          <p:cNvPr id="8" name="Text Placeholder 5"/>
          <p:cNvSpPr>
            <a:spLocks noGrp="1"/>
          </p:cNvSpPr>
          <p:nvPr>
            <p:ph type="body" sz="quarter" idx="13"/>
          </p:nvPr>
        </p:nvSpPr>
        <p:spPr>
          <a:xfrm>
            <a:off x="0" y="3441701"/>
            <a:ext cx="3048000" cy="3416300"/>
          </a:xfrm>
          <a:solidFill>
            <a:schemeClr val="bg1"/>
          </a:solidFill>
        </p:spPr>
        <p:txBody>
          <a:bodyPr lIns="228600" tIns="228600" rIns="228600" b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p:nvPr>
        </p:nvSpPr>
        <p:spPr>
          <a:xfrm>
            <a:off x="-3" y="3429000"/>
            <a:ext cx="3425952" cy="342900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10737892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9144000" y="0"/>
            <a:ext cx="3048000" cy="6864096"/>
          </a:xfrm>
          <a:solidFill>
            <a:srgbClr val="03197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40675872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412600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583550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68583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876340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a:t>Click icon to add table</a:t>
            </a:r>
          </a:p>
        </p:txBody>
      </p:sp>
    </p:spTree>
    <p:extLst>
      <p:ext uri="{BB962C8B-B14F-4D97-AF65-F5344CB8AC3E}">
        <p14:creationId xmlns:p14="http://schemas.microsoft.com/office/powerpoint/2010/main" val="2221821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608939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23012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92608" y="1682496"/>
            <a:ext cx="5498592" cy="4311904"/>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dirty="0"/>
              <a:t>Click to edit Master text styles</a:t>
            </a:r>
          </a:p>
        </p:txBody>
      </p:sp>
    </p:spTree>
    <p:extLst>
      <p:ext uri="{BB962C8B-B14F-4D97-AF65-F5344CB8AC3E}">
        <p14:creationId xmlns:p14="http://schemas.microsoft.com/office/powerpoint/2010/main" val="145690559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pic>
        <p:nvPicPr>
          <p:cNvPr id="5" name="Picture 4" descr="ibm_gry.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0928" y="3078270"/>
            <a:ext cx="1730144" cy="701463"/>
          </a:xfrm>
          <a:prstGeom prst="rect">
            <a:avLst/>
          </a:prstGeom>
        </p:spPr>
      </p:pic>
    </p:spTree>
    <p:extLst>
      <p:ext uri="{BB962C8B-B14F-4D97-AF65-F5344CB8AC3E}">
        <p14:creationId xmlns:p14="http://schemas.microsoft.com/office/powerpoint/2010/main" val="42007831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8" name="Text Placeholder 7"/>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a:t>Click icon to add table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668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8" name="Text Placeholder 7"/>
          <p:cNvSpPr>
            <a:spLocks noGrp="1"/>
          </p:cNvSpPr>
          <p:nvPr>
            <p:ph type="body" sz="quarter" idx="13"/>
          </p:nvPr>
        </p:nvSpPr>
        <p:spPr>
          <a:xfrm>
            <a:off x="292608" y="1682496"/>
            <a:ext cx="5498592" cy="4311904"/>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dirty="0"/>
              <a:t>Click to edit Master text styles</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pic>
        <p:nvPicPr>
          <p:cNvPr id="5" name="Picture 4" descr="ibm_gry.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0928" y="3078270"/>
            <a:ext cx="1730144" cy="701463"/>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a:latin typeface="Arial Regular" charset="0"/>
            </a:endParaRPr>
          </a:p>
        </p:txBody>
      </p:sp>
      <p:sp>
        <p:nvSpPr>
          <p:cNvPr id="2" name="Title 1"/>
          <p:cNvSpPr>
            <a:spLocks noGrp="1"/>
          </p:cNvSpPr>
          <p:nvPr>
            <p:ph type="title" hasCustomPrompt="1"/>
          </p:nvPr>
        </p:nvSpPr>
        <p:spPr>
          <a:xfrm>
            <a:off x="381000" y="571500"/>
            <a:ext cx="10287000" cy="952500"/>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0" y="1714500"/>
            <a:ext cx="55245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6096000" y="1714500"/>
            <a:ext cx="57150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562600" cy="381000"/>
          </a:xfr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20843867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pic>
        <p:nvPicPr>
          <p:cNvPr id="6" name="Picture 5" descr="ibm_gry.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91749" y="6254497"/>
            <a:ext cx="695452" cy="281961"/>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668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Drag picture to placeholder or click icon to add</a:t>
            </a:r>
          </a:p>
        </p:txBody>
      </p:sp>
      <p:sp>
        <p:nvSpPr>
          <p:cNvPr id="2" name="Title 1"/>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121920"/>
            <a:ext cx="11704229" cy="5872480"/>
          </a:xfrm>
        </p:spPr>
        <p:txBody>
          <a:bodyPr/>
          <a:lstStyle>
            <a:lvl1pPr>
              <a:defRPr sz="12800" b="1"/>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7416712"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6388608"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dark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defTabSz="914621"/>
            <a:endParaRPr lang="en-US" sz="1600" err="1">
              <a:solidFill>
                <a:srgbClr val="FFFFFF"/>
              </a:solidFill>
              <a:latin typeface="Arial"/>
              <a:cs typeface="Arial"/>
            </a:endParaRPr>
          </a:p>
        </p:txBody>
      </p:sp>
      <p:sp>
        <p:nvSpPr>
          <p:cNvPr id="2" name="Title 1"/>
          <p:cNvSpPr>
            <a:spLocks noGrp="1"/>
          </p:cNvSpPr>
          <p:nvPr>
            <p:ph type="title"/>
          </p:nvPr>
        </p:nvSpPr>
        <p:spPr>
          <a:xfrm>
            <a:off x="280416" y="268224"/>
            <a:ext cx="5522885"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a:solidFill>
                <a:srgbClr val="FFFFFF"/>
              </a:solidFill>
            </a:endParaRPr>
          </a:p>
        </p:txBody>
      </p:sp>
      <p:sp>
        <p:nvSpPr>
          <p:cNvPr id="6" name="Text Placeholder 5"/>
          <p:cNvSpPr>
            <a:spLocks noGrp="1"/>
          </p:cNvSpPr>
          <p:nvPr>
            <p:ph type="body" sz="quarter" idx="12"/>
          </p:nvPr>
        </p:nvSpPr>
        <p:spPr>
          <a:xfrm>
            <a:off x="6388608" y="268224"/>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
        <p:nvSpPr>
          <p:cNvPr id="2" name="Title 1"/>
          <p:cNvSpPr>
            <a:spLocks noGrp="1"/>
          </p:cNvSpPr>
          <p:nvPr>
            <p:ph type="title"/>
          </p:nvPr>
        </p:nvSpPr>
        <p:spPr>
          <a:xfrm>
            <a:off x="280416" y="268224"/>
            <a:ext cx="5522976"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Drag picture to placeholder or click icon to add</a:t>
            </a:r>
          </a:p>
        </p:txBody>
      </p:sp>
      <p:sp>
        <p:nvSpPr>
          <p:cNvPr id="2" name="Title 1"/>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10"/>
          <p:cNvSpPr>
            <a:spLocks noGrp="1"/>
          </p:cNvSpPr>
          <p:nvPr>
            <p:ph sz="quarter" idx="18"/>
          </p:nvPr>
        </p:nvSpPr>
        <p:spPr>
          <a:xfrm>
            <a:off x="9144000" y="0"/>
            <a:ext cx="3048000" cy="3429000"/>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6096000" y="3426883"/>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a:solidFill>
                <a:srgbClr val="FFFFFF"/>
              </a:solidFill>
            </a:endParaRP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9144000" y="0"/>
            <a:ext cx="3048000" cy="3429000"/>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6096000" y="3426883"/>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3426883"/>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a:solidFill>
                <a:srgbClr val="FFFFFF"/>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12192000" cy="3425951"/>
          </a:xfrm>
          <a:solidFill>
            <a:schemeClr val="tx2"/>
          </a:solidFill>
        </p:spPr>
        <p:txBody>
          <a:bodyPr lIns="182880" tIns="164592" rIns="228600" bIns="228600"/>
          <a:lstStyle>
            <a:lvl1pPr>
              <a:defRPr sz="64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a:solidFill>
                <a:srgbClr val="FFFFFF"/>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01800"/>
            <a:ext cx="12192000" cy="5156200"/>
          </a:xfrm>
        </p:spPr>
        <p:txBody>
          <a:bodyPr lIns="91440" tIns="91440" rIns="91440" bIns="91440"/>
          <a:lstStyle/>
          <a:p>
            <a:r>
              <a:rPr lang="en-US"/>
              <a:t>Drag picture to placeholder or click icon to add</a:t>
            </a:r>
          </a:p>
        </p:txBody>
      </p:sp>
      <p:sp>
        <p:nvSpPr>
          <p:cNvPr id="2" name="Title 1"/>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6864096"/>
          </a:xfrm>
        </p:spPr>
        <p:txBody>
          <a:bodyPr lIns="91440" tIns="91440" rIns="91440" bIns="91440"/>
          <a:lstStyle/>
          <a:p>
            <a:r>
              <a:rPr lang="en-US"/>
              <a:t>Drag picture to placeholder or click icon to add</a:t>
            </a:r>
          </a:p>
        </p:txBody>
      </p:sp>
      <p:sp>
        <p:nvSpPr>
          <p:cNvPr id="8" name="Text Placeholder 5"/>
          <p:cNvSpPr>
            <a:spLocks noGrp="1"/>
          </p:cNvSpPr>
          <p:nvPr>
            <p:ph type="body" sz="quarter" idx="13"/>
          </p:nvPr>
        </p:nvSpPr>
        <p:spPr>
          <a:xfrm>
            <a:off x="0" y="3441701"/>
            <a:ext cx="3048000" cy="3416300"/>
          </a:xfrm>
          <a:solidFill>
            <a:schemeClr val="bg1"/>
          </a:solidFill>
        </p:spPr>
        <p:txBody>
          <a:bodyPr lIns="228600" tIns="228600" rIns="228600" b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p:nvPr>
        </p:nvSpPr>
        <p:spPr>
          <a:xfrm>
            <a:off x="-3" y="3429000"/>
            <a:ext cx="3425952" cy="342900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9144000" y="0"/>
            <a:ext cx="3048000" cy="6864096"/>
          </a:xfrm>
          <a:solidFill>
            <a:srgbClr val="03197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a:solidFill>
                <a:srgbClr val="FFFFFF"/>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8" name="Text Placeholder 7"/>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121920"/>
            <a:ext cx="11704229" cy="5872480"/>
          </a:xfrm>
        </p:spPr>
        <p:txBody>
          <a:bodyPr/>
          <a:lstStyle>
            <a:lvl1pPr>
              <a:defRPr sz="12800" b="1"/>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a:t>Click icon to add table</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8" name="Text Placeholder 7"/>
          <p:cNvSpPr>
            <a:spLocks noGrp="1"/>
          </p:cNvSpPr>
          <p:nvPr>
            <p:ph type="body" sz="quarter" idx="13"/>
          </p:nvPr>
        </p:nvSpPr>
        <p:spPr>
          <a:xfrm>
            <a:off x="292608" y="1682496"/>
            <a:ext cx="5498592" cy="4311904"/>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dirty="0"/>
              <a:t>Click to edit Master text styles</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pic>
        <p:nvPicPr>
          <p:cNvPr id="5" name="Picture 4" descr="ibm_gry.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0928" y="3078270"/>
            <a:ext cx="1730144" cy="701463"/>
          </a:xfrm>
          <a:prstGeom prst="rect">
            <a:avLst/>
          </a:prstGeom>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solidFill>
                  <a:srgbClr val="000000"/>
                </a:solidFill>
              </a:rPr>
              <a:t>IBM Cloud / DOC ID / Month XX, 2017 / © 2017 IBM Corporation</a:t>
            </a:r>
            <a:endParaRPr lang="en-US">
              <a:solidFill>
                <a:srgbClr val="000000"/>
              </a:solidFill>
            </a:endParaRP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56299" y="540363"/>
            <a:ext cx="5729895" cy="4916867"/>
          </a:xfrm>
          <a:prstGeom prst="rect">
            <a:avLst/>
          </a:prstGeom>
        </p:spPr>
      </p:pic>
      <p:pic>
        <p:nvPicPr>
          <p:cNvPr id="8" name="Picture 7" descr="ibm_gry.png"/>
          <p:cNvPicPr>
            <a:picLocks noChangeAspect="1"/>
          </p:cNvPicPr>
          <p:nvPr userDrawn="1"/>
        </p:nvPicPr>
        <p:blipFill>
          <a:blip r:embed="rId4" cstate="email">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9880913" y="6112935"/>
            <a:ext cx="2160569" cy="627264"/>
          </a:xfrm>
          <a:prstGeom prst="rect">
            <a:avLst/>
          </a:prstGeom>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IBM Cloud / DOC ID / Month XX, 2017 / © 2017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DOC ID / Month XX, 2017 / © 2017 IBM Corporation</a:t>
            </a:r>
            <a:endParaRPr lang="en-US">
              <a:solidFill>
                <a:srgbClr val="000000"/>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7416712"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DOC ID / Month XX, 2017 / © 2017 IBM Corporation</a:t>
            </a:r>
            <a:endParaRPr lang="en-US">
              <a:solidFill>
                <a:srgbClr val="000000"/>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DOC ID / Month XX, 2017 / © 2017 IBM Corporation</a:t>
            </a:r>
            <a:endParaRPr lang="en-US">
              <a:solidFill>
                <a:srgbClr val="000000"/>
              </a:solidFil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377"/>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12" name="Text Placeholder 11"/>
          <p:cNvSpPr>
            <a:spLocks noGrp="1"/>
          </p:cNvSpPr>
          <p:nvPr>
            <p:ph type="body" sz="quarter" idx="13"/>
          </p:nvPr>
        </p:nvSpPr>
        <p:spPr>
          <a:xfrm>
            <a:off x="304800" y="256033"/>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DOC ID / Month XX, 2017 / © 2017 IBM Corporation</a:t>
            </a:r>
            <a:endParaRPr lang="en-US">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DOC ID / Month XX, 2017 / © 2017 IBM Corporation</a:t>
            </a:r>
            <a:endParaRPr lang="en-US">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DOC ID / Month XX, 2017 / © 2017 IBM Corporation</a:t>
            </a:r>
            <a:endParaRPr lang="en-US">
              <a:solidFill>
                <a:srgbClr val="FFFFFF"/>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6388608"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DOC ID / Month XX, 2017 / © 2017 IBM Corporation</a:t>
            </a:r>
            <a:endParaRPr lang="en-US">
              <a:solidFill>
                <a:srgbClr val="FFFFFF"/>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38" Type="http://schemas.openxmlformats.org/officeDocument/2006/relationships/theme" Target="../theme/theme3.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slideLayout" Target="../slideLayouts/slideLayout102.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8" Type="http://schemas.openxmlformats.org/officeDocument/2006/relationships/slideLayout" Target="../slideLayouts/slideLayout73.xml"/><Relationship Id="rId3"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slideLayout" Target="../slideLayouts/slideLayout131.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theme" Target="../theme/theme4.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 Id="rId8" Type="http://schemas.openxmlformats.org/officeDocument/2006/relationships/slideLayout" Target="../slideLayouts/slideLayout11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slideLayout" Target="../slideLayouts/slideLayout163.xml"/><Relationship Id="rId3" Type="http://schemas.openxmlformats.org/officeDocument/2006/relationships/slideLayout" Target="../slideLayouts/slideLayout140.xml"/><Relationship Id="rId21" Type="http://schemas.openxmlformats.org/officeDocument/2006/relationships/slideLayout" Target="../slideLayouts/slideLayout158.xml"/><Relationship Id="rId34" Type="http://schemas.openxmlformats.org/officeDocument/2006/relationships/slideLayout" Target="../slideLayouts/slideLayout171.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slideLayout" Target="../slideLayouts/slideLayout162.xml"/><Relationship Id="rId33" Type="http://schemas.openxmlformats.org/officeDocument/2006/relationships/slideLayout" Target="../slideLayouts/slideLayout170.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29" Type="http://schemas.openxmlformats.org/officeDocument/2006/relationships/slideLayout" Target="../slideLayouts/slideLayout166.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32" Type="http://schemas.openxmlformats.org/officeDocument/2006/relationships/slideLayout" Target="../slideLayouts/slideLayout169.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28" Type="http://schemas.openxmlformats.org/officeDocument/2006/relationships/slideLayout" Target="../slideLayouts/slideLayout165.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31" Type="http://schemas.openxmlformats.org/officeDocument/2006/relationships/slideLayout" Target="../slideLayouts/slideLayout168.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 Id="rId27" Type="http://schemas.openxmlformats.org/officeDocument/2006/relationships/slideLayout" Target="../slideLayouts/slideLayout164.xml"/><Relationship Id="rId30" Type="http://schemas.openxmlformats.org/officeDocument/2006/relationships/slideLayout" Target="../slideLayouts/slideLayout167.xml"/><Relationship Id="rId35" Type="http://schemas.openxmlformats.org/officeDocument/2006/relationships/theme" Target="../theme/theme5.xml"/><Relationship Id="rId8" Type="http://schemas.openxmlformats.org/officeDocument/2006/relationships/slideLayout" Target="../slideLayouts/slideLayout14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9" Type="http://schemas.openxmlformats.org/officeDocument/2006/relationships/slideLayout" Target="../slideLayouts/slideLayout210.xml"/><Relationship Id="rId21" Type="http://schemas.openxmlformats.org/officeDocument/2006/relationships/slideLayout" Target="../slideLayouts/slideLayout192.xml"/><Relationship Id="rId34" Type="http://schemas.openxmlformats.org/officeDocument/2006/relationships/slideLayout" Target="../slideLayouts/slideLayout205.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38" Type="http://schemas.openxmlformats.org/officeDocument/2006/relationships/slideLayout" Target="../slideLayouts/slideLayout209.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29" Type="http://schemas.openxmlformats.org/officeDocument/2006/relationships/slideLayout" Target="../slideLayouts/slideLayout200.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slideLayout" Target="../slideLayouts/slideLayout203.xml"/><Relationship Id="rId37" Type="http://schemas.openxmlformats.org/officeDocument/2006/relationships/slideLayout" Target="../slideLayouts/slideLayout208.xml"/><Relationship Id="rId40" Type="http://schemas.openxmlformats.org/officeDocument/2006/relationships/theme" Target="../theme/theme6.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slideLayout" Target="../slideLayouts/slideLayout207.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31" Type="http://schemas.openxmlformats.org/officeDocument/2006/relationships/slideLayout" Target="../slideLayouts/slideLayout202.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 Id="rId8" Type="http://schemas.openxmlformats.org/officeDocument/2006/relationships/slideLayout" Target="../slideLayouts/slideLayout179.xml"/><Relationship Id="rId3" Type="http://schemas.openxmlformats.org/officeDocument/2006/relationships/slideLayout" Target="../slideLayouts/slideLayout174.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26" Type="http://schemas.openxmlformats.org/officeDocument/2006/relationships/slideLayout" Target="../slideLayouts/slideLayout236.xml"/><Relationship Id="rId3" Type="http://schemas.openxmlformats.org/officeDocument/2006/relationships/slideLayout" Target="../slideLayouts/slideLayout213.xml"/><Relationship Id="rId21" Type="http://schemas.openxmlformats.org/officeDocument/2006/relationships/slideLayout" Target="../slideLayouts/slideLayout231.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33" Type="http://schemas.openxmlformats.org/officeDocument/2006/relationships/theme" Target="../theme/theme7.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slideLayout" Target="../slideLayouts/slideLayout230.xml"/><Relationship Id="rId29" Type="http://schemas.openxmlformats.org/officeDocument/2006/relationships/slideLayout" Target="../slideLayouts/slideLayout239.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24" Type="http://schemas.openxmlformats.org/officeDocument/2006/relationships/slideLayout" Target="../slideLayouts/slideLayout234.xml"/><Relationship Id="rId32" Type="http://schemas.openxmlformats.org/officeDocument/2006/relationships/slideLayout" Target="../slideLayouts/slideLayout242.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10" Type="http://schemas.openxmlformats.org/officeDocument/2006/relationships/slideLayout" Target="../slideLayouts/slideLayout220.xml"/><Relationship Id="rId19" Type="http://schemas.openxmlformats.org/officeDocument/2006/relationships/slideLayout" Target="../slideLayouts/slideLayout229.xml"/><Relationship Id="rId31" Type="http://schemas.openxmlformats.org/officeDocument/2006/relationships/slideLayout" Target="../slideLayouts/slideLayout241.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30" Type="http://schemas.openxmlformats.org/officeDocument/2006/relationships/slideLayout" Target="../slideLayouts/slideLayout240.xml"/><Relationship Id="rId8" Type="http://schemas.openxmlformats.org/officeDocument/2006/relationships/slideLayout" Target="../slideLayouts/slideLayout2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a:solidFill>
                  <a:schemeClr val="tx1"/>
                </a:solidFill>
              </a:defRPr>
            </a:lvl1pPr>
          </a:lstStyle>
          <a:p>
            <a:r>
              <a:rPr lang="en-US" dirty="0">
                <a:solidFill>
                  <a:srgbClr val="000000"/>
                </a:solidFill>
              </a:rPr>
              <a:t>Group Name / DOC ID / Month XX, 2018 / © 2018 IBM Corporation</a:t>
            </a:r>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a:solidFill>
                  <a:schemeClr val="tx1"/>
                </a:solidFill>
              </a:defRPr>
            </a:lvl1pPr>
          </a:lstStyle>
          <a:p>
            <a:pPr defTabSz="914621"/>
            <a:fld id="{59395FB3-9C97-154F-86B2-7E381B951268}" type="slidenum">
              <a:rPr lang="en-US" smtClean="0">
                <a:solidFill>
                  <a:srgbClr val="000000"/>
                </a:solidFill>
              </a:rPr>
              <a:pPr defTabSz="914621"/>
              <a:t>‹#›</a:t>
            </a:fld>
            <a:endParaRPr lang="en-US" dirty="0">
              <a:solidFill>
                <a:srgbClr val="000000"/>
              </a:solidFill>
            </a:endParaRPr>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7693502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82" r:id="rId33"/>
  </p:sldLayoutIdLst>
  <p:hf hdr="0" dt="0"/>
  <p:txStyles>
    <p:titleStyle>
      <a:lvl1pPr algn="l" rtl="0" eaLnBrk="1" fontAlgn="base" hangingPunct="1">
        <a:lnSpc>
          <a:spcPct val="90000"/>
        </a:lnSpc>
        <a:spcBef>
          <a:spcPct val="0"/>
        </a:spcBef>
        <a:spcAft>
          <a:spcPct val="0"/>
        </a:spcAft>
        <a:defRPr sz="3200" b="0">
          <a:solidFill>
            <a:schemeClr val="tx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7">
          <a:solidFill>
            <a:schemeClr val="tx1"/>
          </a:solidFill>
          <a:latin typeface="IBM Plex Sans" charset="0"/>
          <a:ea typeface="IBM Plex Sans" charset="0"/>
          <a:cs typeface="IBM Plex Sans" charset="0"/>
        </a:defRPr>
      </a:lvl1pPr>
      <a:lvl2pPr marL="228594" indent="-228594" algn="l" rtl="0" eaLnBrk="1" fontAlgn="base" hangingPunct="1">
        <a:lnSpc>
          <a:spcPct val="100000"/>
        </a:lnSpc>
        <a:spcBef>
          <a:spcPts val="1467"/>
        </a:spcBef>
        <a:spcAft>
          <a:spcPct val="0"/>
        </a:spcAft>
        <a:buClr>
          <a:schemeClr val="tx1"/>
        </a:buClr>
        <a:buSzPct val="100000"/>
        <a:buFont typeface=".AppleSystemUIFont" charset="-120"/>
        <a:buChar char="–"/>
        <a:tabLst/>
        <a:defRPr sz="1867">
          <a:solidFill>
            <a:schemeClr val="tx1"/>
          </a:solidFill>
          <a:latin typeface="IBM Plex Sans" charset="0"/>
          <a:ea typeface="IBM Plex Sans" charset="0"/>
          <a:cs typeface="IBM Plex Sans" charset="0"/>
        </a:defRPr>
      </a:lvl2pPr>
      <a:lvl3pPr marL="457189" indent="-188379"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7">
          <a:solidFill>
            <a:schemeClr val="tx1"/>
          </a:solidFill>
          <a:latin typeface="IBM Plex Sans" charset="0"/>
          <a:ea typeface="IBM Plex Sans" charset="0"/>
          <a:cs typeface="IBM Plex Sans" charset="0"/>
        </a:defRPr>
      </a:lvl3pPr>
      <a:lvl4pPr marL="838179" indent="-258227" algn="l" rtl="0" eaLnBrk="1" fontAlgn="base" hangingPunct="1">
        <a:lnSpc>
          <a:spcPct val="100000"/>
        </a:lnSpc>
        <a:spcBef>
          <a:spcPts val="1467"/>
        </a:spcBef>
        <a:spcAft>
          <a:spcPct val="0"/>
        </a:spcAft>
        <a:buClr>
          <a:schemeClr val="tx1"/>
        </a:buClr>
        <a:buSzPct val="100000"/>
        <a:buFont typeface=".AppleSystemUIFont" charset="-120"/>
        <a:buChar char="–"/>
        <a:tabLst/>
        <a:defRPr sz="1867" baseline="0">
          <a:solidFill>
            <a:schemeClr val="tx1"/>
          </a:solidFill>
          <a:latin typeface="IBM Plex Sans" charset="0"/>
          <a:ea typeface="IBM Plex Sans" charset="0"/>
          <a:cs typeface="IBM Plex Sans" charset="0"/>
        </a:defRPr>
      </a:lvl4pPr>
      <a:lvl5pPr marL="1071007" indent="-228594" algn="l" rtl="0" eaLnBrk="1" fontAlgn="base" hangingPunct="1">
        <a:lnSpc>
          <a:spcPct val="100000"/>
        </a:lnSpc>
        <a:spcBef>
          <a:spcPts val="1467"/>
        </a:spcBef>
        <a:spcAft>
          <a:spcPct val="0"/>
        </a:spcAft>
        <a:buClr>
          <a:schemeClr val="tx1"/>
        </a:buClr>
        <a:buFont typeface=".AppleSystemUIFont" charset="-120"/>
        <a:buChar char="»"/>
        <a:tabLst/>
        <a:defRPr sz="1867">
          <a:solidFill>
            <a:schemeClr val="tx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a:solidFill>
                  <a:schemeClr val="tx1"/>
                </a:solidFill>
              </a:defRPr>
            </a:lvl1pPr>
          </a:lstStyle>
          <a:p>
            <a:r>
              <a:rPr lang="en-US" dirty="0">
                <a:solidFill>
                  <a:srgbClr val="000000"/>
                </a:solidFill>
              </a:rPr>
              <a:t>Group Name / DOC ID / Month XX, 2018 / © 2018 IBM Corporation</a:t>
            </a:r>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a:solidFill>
                  <a:schemeClr val="tx1"/>
                </a:solidFill>
              </a:defRPr>
            </a:lvl1pPr>
          </a:lstStyle>
          <a:p>
            <a:pPr defTabSz="914621"/>
            <a:fld id="{59395FB3-9C97-154F-86B2-7E381B951268}" type="slidenum">
              <a:rPr lang="en-US" smtClean="0">
                <a:solidFill>
                  <a:srgbClr val="000000"/>
                </a:solidFill>
              </a:rPr>
              <a:pPr defTabSz="914621"/>
              <a:t>‹#›</a:t>
            </a:fld>
            <a:endParaRPr lang="en-US" dirty="0">
              <a:solidFill>
                <a:srgbClr val="000000"/>
              </a:solidFill>
            </a:endParaRPr>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91921405"/>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Lst>
  <p:hf hdr="0" dt="0"/>
  <p:txStyles>
    <p:titleStyle>
      <a:lvl1pPr algn="l" rtl="0" eaLnBrk="1" fontAlgn="base" hangingPunct="1">
        <a:lnSpc>
          <a:spcPct val="90000"/>
        </a:lnSpc>
        <a:spcBef>
          <a:spcPct val="0"/>
        </a:spcBef>
        <a:spcAft>
          <a:spcPct val="0"/>
        </a:spcAft>
        <a:defRPr sz="3200" b="0">
          <a:solidFill>
            <a:schemeClr val="tx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7">
          <a:solidFill>
            <a:schemeClr val="tx1"/>
          </a:solidFill>
          <a:latin typeface="IBM Plex Sans" charset="0"/>
          <a:ea typeface="IBM Plex Sans" charset="0"/>
          <a:cs typeface="IBM Plex Sans" charset="0"/>
        </a:defRPr>
      </a:lvl1pPr>
      <a:lvl2pPr marL="228594" indent="-228594" algn="l" rtl="0" eaLnBrk="1" fontAlgn="base" hangingPunct="1">
        <a:lnSpc>
          <a:spcPct val="100000"/>
        </a:lnSpc>
        <a:spcBef>
          <a:spcPts val="1467"/>
        </a:spcBef>
        <a:spcAft>
          <a:spcPct val="0"/>
        </a:spcAft>
        <a:buClr>
          <a:schemeClr val="tx1"/>
        </a:buClr>
        <a:buSzPct val="100000"/>
        <a:buFont typeface=".AppleSystemUIFont" charset="-120"/>
        <a:buChar char="–"/>
        <a:tabLst/>
        <a:defRPr sz="1867">
          <a:solidFill>
            <a:schemeClr val="tx1"/>
          </a:solidFill>
          <a:latin typeface="IBM Plex Sans" charset="0"/>
          <a:ea typeface="IBM Plex Sans" charset="0"/>
          <a:cs typeface="IBM Plex Sans" charset="0"/>
        </a:defRPr>
      </a:lvl2pPr>
      <a:lvl3pPr marL="457189" indent="-188379"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7">
          <a:solidFill>
            <a:schemeClr val="tx1"/>
          </a:solidFill>
          <a:latin typeface="IBM Plex Sans" charset="0"/>
          <a:ea typeface="IBM Plex Sans" charset="0"/>
          <a:cs typeface="IBM Plex Sans" charset="0"/>
        </a:defRPr>
      </a:lvl3pPr>
      <a:lvl4pPr marL="838179" indent="-258227" algn="l" rtl="0" eaLnBrk="1" fontAlgn="base" hangingPunct="1">
        <a:lnSpc>
          <a:spcPct val="100000"/>
        </a:lnSpc>
        <a:spcBef>
          <a:spcPts val="1467"/>
        </a:spcBef>
        <a:spcAft>
          <a:spcPct val="0"/>
        </a:spcAft>
        <a:buClr>
          <a:schemeClr val="tx1"/>
        </a:buClr>
        <a:buSzPct val="100000"/>
        <a:buFont typeface=".AppleSystemUIFont" charset="-120"/>
        <a:buChar char="–"/>
        <a:tabLst/>
        <a:defRPr sz="1867" baseline="0">
          <a:solidFill>
            <a:schemeClr val="tx1"/>
          </a:solidFill>
          <a:latin typeface="IBM Plex Sans" charset="0"/>
          <a:ea typeface="IBM Plex Sans" charset="0"/>
          <a:cs typeface="IBM Plex Sans" charset="0"/>
        </a:defRPr>
      </a:lvl4pPr>
      <a:lvl5pPr marL="1071007" indent="-228594" algn="l" rtl="0" eaLnBrk="1" fontAlgn="base" hangingPunct="1">
        <a:lnSpc>
          <a:spcPct val="100000"/>
        </a:lnSpc>
        <a:spcBef>
          <a:spcPts val="1467"/>
        </a:spcBef>
        <a:spcAft>
          <a:spcPct val="0"/>
        </a:spcAft>
        <a:buClr>
          <a:schemeClr val="tx1"/>
        </a:buClr>
        <a:buFont typeface=".AppleSystemUIFont" charset="-120"/>
        <a:buChar char="»"/>
        <a:tabLst/>
        <a:defRPr sz="1867">
          <a:solidFill>
            <a:schemeClr val="tx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pPr defTabSz="914377"/>
            <a:fld id="{D0BE6F14-FF48-0F4F-A8AA-2E3F25371E4A}" type="slidenum">
              <a:rPr lang="en-US" smtClean="0">
                <a:solidFill>
                  <a:srgbClr val="000000"/>
                </a:solidFill>
              </a:rPr>
              <a:pPr defTabSz="914377"/>
              <a:t>‹#›</a:t>
            </a:fld>
            <a:endParaRPr lang="en-US" dirty="0">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pPr defTabSz="914377"/>
            <a:r>
              <a:rPr lang="de-DE" dirty="0">
                <a:solidFill>
                  <a:srgbClr val="000000"/>
                </a:solidFill>
              </a:rPr>
              <a:t>IBM Cloud / DOC ID / </a:t>
            </a:r>
            <a:r>
              <a:rPr lang="de-DE" dirty="0" err="1">
                <a:solidFill>
                  <a:srgbClr val="000000"/>
                </a:solidFill>
              </a:rPr>
              <a:t>Month</a:t>
            </a:r>
            <a:r>
              <a:rPr lang="de-DE" dirty="0">
                <a:solidFill>
                  <a:srgbClr val="000000"/>
                </a:solidFill>
              </a:rPr>
              <a:t> XX, 2017 / © 2017 IBM Corporation</a:t>
            </a:r>
            <a:endParaRPr lang="en-US" dirty="0">
              <a:solidFill>
                <a:srgbClr val="000000"/>
              </a:solidFill>
            </a:endParaRPr>
          </a:p>
        </p:txBody>
      </p:sp>
    </p:spTree>
    <p:extLst>
      <p:ext uri="{BB962C8B-B14F-4D97-AF65-F5344CB8AC3E}">
        <p14:creationId xmlns:p14="http://schemas.microsoft.com/office/powerpoint/2010/main" val="24170977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779" r:id="rId34"/>
    <p:sldLayoutId id="2147483780" r:id="rId35"/>
    <p:sldLayoutId id="2147483819" r:id="rId36"/>
    <p:sldLayoutId id="2147483986" r:id="rId37"/>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it"/>
              <a:t>IBM Data &amp; AI © 2019 IBM Corporation</a:t>
            </a:r>
            <a:endParaRPr lang="en-US"/>
          </a:p>
        </p:txBody>
      </p:sp>
    </p:spTree>
    <p:extLst>
      <p:ext uri="{BB962C8B-B14F-4D97-AF65-F5344CB8AC3E}">
        <p14:creationId xmlns:p14="http://schemas.microsoft.com/office/powerpoint/2010/main" val="3781382732"/>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4" r:id="rId31"/>
    <p:sldLayoutId id="2147483815" r:id="rId32"/>
    <p:sldLayoutId id="2147483816" r:id="rId33"/>
    <p:sldLayoutId id="2147483817" r:id="rId34"/>
    <p:sldLayoutId id="2147483818" r:id="rId35"/>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304888" y="6383869"/>
            <a:ext cx="5486312" cy="222249"/>
          </a:xfrm>
          <a:prstGeom prst="rect">
            <a:avLst/>
          </a:prstGeom>
        </p:spPr>
        <p:txBody>
          <a:bodyPr vert="horz" lIns="0" tIns="0" rIns="0" bIns="0" rtlCol="0" anchor="ctr"/>
          <a:lstStyle>
            <a:lvl1pPr marL="0" marR="0" indent="0" algn="l" defTabSz="914598" rtl="0" eaLnBrk="1" fontAlgn="auto" latinLnBrk="0" hangingPunct="1">
              <a:lnSpc>
                <a:spcPct val="100000"/>
              </a:lnSpc>
              <a:spcBef>
                <a:spcPts val="0"/>
              </a:spcBef>
              <a:spcAft>
                <a:spcPts val="0"/>
              </a:spcAft>
              <a:buClrTx/>
              <a:buSzTx/>
              <a:buFontTx/>
              <a:buNone/>
              <a:tabLst/>
              <a:defRPr sz="800">
                <a:solidFill>
                  <a:schemeClr val="tx1"/>
                </a:solidFill>
              </a:defRPr>
            </a:lvl1pPr>
          </a:lstStyle>
          <a:p>
            <a:r>
              <a:rPr lang="en-US">
                <a:solidFill>
                  <a:srgbClr val="000000"/>
                </a:solidFill>
              </a:rPr>
              <a:t>Group Name / DOC ID / Month XX, 2018 / © 2018 IBM Corporation</a:t>
            </a:r>
          </a:p>
        </p:txBody>
      </p:sp>
      <p:sp>
        <p:nvSpPr>
          <p:cNvPr id="8" name="Slide Number Placeholder 7"/>
          <p:cNvSpPr>
            <a:spLocks noGrp="1"/>
          </p:cNvSpPr>
          <p:nvPr>
            <p:ph type="sldNum" sz="quarter" idx="4"/>
          </p:nvPr>
        </p:nvSpPr>
        <p:spPr>
          <a:xfrm>
            <a:off x="9448800" y="6383869"/>
            <a:ext cx="2438309" cy="222249"/>
          </a:xfrm>
          <a:prstGeom prst="rect">
            <a:avLst/>
          </a:prstGeom>
        </p:spPr>
        <p:txBody>
          <a:bodyPr vert="horz" lIns="0" tIns="0" rIns="0" bIns="0" rtlCol="0" anchor="ctr"/>
          <a:lstStyle>
            <a:lvl1pPr algn="r">
              <a:defRPr sz="800">
                <a:solidFill>
                  <a:schemeClr val="tx1"/>
                </a:solidFill>
              </a:defRPr>
            </a:lvl1pPr>
          </a:lstStyle>
          <a:p>
            <a:pPr defTabSz="914598"/>
            <a:fld id="{59395FB3-9C97-154F-86B2-7E381B951268}" type="slidenum">
              <a:rPr lang="en-US" smtClean="0">
                <a:solidFill>
                  <a:srgbClr val="000000"/>
                </a:solidFill>
              </a:rPr>
              <a:pPr defTabSz="914598"/>
              <a:t>‹#›</a:t>
            </a:fld>
            <a:endParaRPr lang="en-US">
              <a:solidFill>
                <a:srgbClr val="000000"/>
              </a:solidFill>
            </a:endParaRPr>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2427020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 id="2147483850" r:id="rId30"/>
    <p:sldLayoutId id="2147483851" r:id="rId31"/>
    <p:sldLayoutId id="2147483852" r:id="rId32"/>
    <p:sldLayoutId id="2147483853" r:id="rId33"/>
    <p:sldLayoutId id="2147483854" r:id="rId34"/>
  </p:sldLayoutIdLst>
  <p:hf hdr="0" dt="0"/>
  <p:txStyles>
    <p:titleStyle>
      <a:lvl1pPr algn="l" rtl="0" eaLnBrk="1" fontAlgn="base" hangingPunct="1">
        <a:lnSpc>
          <a:spcPct val="90000"/>
        </a:lnSpc>
        <a:spcBef>
          <a:spcPct val="0"/>
        </a:spcBef>
        <a:spcAft>
          <a:spcPct val="0"/>
        </a:spcAft>
        <a:defRPr sz="3200" b="0">
          <a:solidFill>
            <a:schemeClr val="tx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395"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792"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185"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581"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7">
          <a:solidFill>
            <a:schemeClr val="tx1"/>
          </a:solidFill>
          <a:latin typeface="IBM Plex Sans" charset="0"/>
          <a:ea typeface="IBM Plex Sans" charset="0"/>
          <a:cs typeface="IBM Plex Sans" charset="0"/>
        </a:defRPr>
      </a:lvl1pPr>
      <a:lvl2pPr marL="228589" indent="-228589" algn="l" rtl="0" eaLnBrk="1" fontAlgn="base" hangingPunct="1">
        <a:lnSpc>
          <a:spcPct val="100000"/>
        </a:lnSpc>
        <a:spcBef>
          <a:spcPts val="1467"/>
        </a:spcBef>
        <a:spcAft>
          <a:spcPct val="0"/>
        </a:spcAft>
        <a:buClr>
          <a:schemeClr val="tx1"/>
        </a:buClr>
        <a:buSzPct val="100000"/>
        <a:buFont typeface=".AppleSystemUIFont" charset="-120"/>
        <a:buChar char="–"/>
        <a:tabLst/>
        <a:defRPr sz="1867">
          <a:solidFill>
            <a:schemeClr val="tx1"/>
          </a:solidFill>
          <a:latin typeface="IBM Plex Sans" charset="0"/>
          <a:ea typeface="IBM Plex Sans" charset="0"/>
          <a:cs typeface="IBM Plex Sans" charset="0"/>
        </a:defRPr>
      </a:lvl2pPr>
      <a:lvl3pPr marL="457178" indent="-188374"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7">
          <a:solidFill>
            <a:schemeClr val="tx1"/>
          </a:solidFill>
          <a:latin typeface="IBM Plex Sans" charset="0"/>
          <a:ea typeface="IBM Plex Sans" charset="0"/>
          <a:cs typeface="IBM Plex Sans" charset="0"/>
        </a:defRPr>
      </a:lvl3pPr>
      <a:lvl4pPr marL="838158" indent="-258220" algn="l" rtl="0" eaLnBrk="1" fontAlgn="base" hangingPunct="1">
        <a:lnSpc>
          <a:spcPct val="100000"/>
        </a:lnSpc>
        <a:spcBef>
          <a:spcPts val="1467"/>
        </a:spcBef>
        <a:spcAft>
          <a:spcPct val="0"/>
        </a:spcAft>
        <a:buClr>
          <a:schemeClr val="tx1"/>
        </a:buClr>
        <a:buSzPct val="100000"/>
        <a:buFont typeface=".AppleSystemUIFont" charset="-120"/>
        <a:buChar char="–"/>
        <a:tabLst/>
        <a:defRPr sz="1867" baseline="0">
          <a:solidFill>
            <a:schemeClr val="tx1"/>
          </a:solidFill>
          <a:latin typeface="IBM Plex Sans" charset="0"/>
          <a:ea typeface="IBM Plex Sans" charset="0"/>
          <a:cs typeface="IBM Plex Sans" charset="0"/>
        </a:defRPr>
      </a:lvl4pPr>
      <a:lvl5pPr marL="1070980" indent="-228589" algn="l" rtl="0" eaLnBrk="1" fontAlgn="base" hangingPunct="1">
        <a:lnSpc>
          <a:spcPct val="100000"/>
        </a:lnSpc>
        <a:spcBef>
          <a:spcPts val="1467"/>
        </a:spcBef>
        <a:spcAft>
          <a:spcPct val="0"/>
        </a:spcAft>
        <a:buClr>
          <a:schemeClr val="tx1"/>
        </a:buClr>
        <a:buFont typeface=".AppleSystemUIFont" charset="-120"/>
        <a:buChar char="»"/>
        <a:tabLst/>
        <a:defRPr sz="1867">
          <a:solidFill>
            <a:schemeClr val="tx1"/>
          </a:solidFill>
          <a:latin typeface="IBM Plex Sans" charset="0"/>
          <a:ea typeface="IBM Plex Sans" charset="0"/>
          <a:cs typeface="IBM Plex Sans" charset="0"/>
        </a:defRPr>
      </a:lvl5pPr>
      <a:lvl6pPr marL="2111497" indent="-172882" algn="l" rtl="0" eaLnBrk="1" fontAlgn="base" hangingPunct="1">
        <a:spcBef>
          <a:spcPct val="20000"/>
        </a:spcBef>
        <a:spcAft>
          <a:spcPct val="0"/>
        </a:spcAft>
        <a:buClr>
          <a:schemeClr val="bg1"/>
        </a:buClr>
        <a:buChar char="»"/>
        <a:defRPr sz="1692">
          <a:solidFill>
            <a:schemeClr val="bg1"/>
          </a:solidFill>
          <a:latin typeface="Arial" charset="0"/>
        </a:defRPr>
      </a:lvl6pPr>
      <a:lvl7pPr marL="2594891" indent="-172882" algn="l" rtl="0" eaLnBrk="1" fontAlgn="base" hangingPunct="1">
        <a:spcBef>
          <a:spcPct val="20000"/>
        </a:spcBef>
        <a:spcAft>
          <a:spcPct val="0"/>
        </a:spcAft>
        <a:buClr>
          <a:schemeClr val="bg1"/>
        </a:buClr>
        <a:buChar char="»"/>
        <a:defRPr sz="1692">
          <a:solidFill>
            <a:schemeClr val="bg1"/>
          </a:solidFill>
          <a:latin typeface="Arial" charset="0"/>
        </a:defRPr>
      </a:lvl7pPr>
      <a:lvl8pPr marL="3078287" indent="-172882" algn="l" rtl="0" eaLnBrk="1" fontAlgn="base" hangingPunct="1">
        <a:spcBef>
          <a:spcPct val="20000"/>
        </a:spcBef>
        <a:spcAft>
          <a:spcPct val="0"/>
        </a:spcAft>
        <a:buClr>
          <a:schemeClr val="bg1"/>
        </a:buClr>
        <a:buChar char="»"/>
        <a:defRPr sz="1692">
          <a:solidFill>
            <a:schemeClr val="bg1"/>
          </a:solidFill>
          <a:latin typeface="Arial" charset="0"/>
        </a:defRPr>
      </a:lvl8pPr>
      <a:lvl9pPr marL="3561683" indent="-172882"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792" rtl="0" eaLnBrk="1" latinLnBrk="0" hangingPunct="1">
        <a:defRPr sz="1904" kern="1200">
          <a:solidFill>
            <a:schemeClr val="tx1"/>
          </a:solidFill>
          <a:latin typeface="+mn-lt"/>
          <a:ea typeface="+mn-ea"/>
          <a:cs typeface="+mn-cs"/>
        </a:defRPr>
      </a:lvl1pPr>
      <a:lvl2pPr marL="483395" algn="l" defTabSz="966792" rtl="0" eaLnBrk="1" latinLnBrk="0" hangingPunct="1">
        <a:defRPr sz="1904" kern="1200">
          <a:solidFill>
            <a:schemeClr val="tx1"/>
          </a:solidFill>
          <a:latin typeface="+mn-lt"/>
          <a:ea typeface="+mn-ea"/>
          <a:cs typeface="+mn-cs"/>
        </a:defRPr>
      </a:lvl2pPr>
      <a:lvl3pPr marL="966792" algn="l" defTabSz="966792" rtl="0" eaLnBrk="1" latinLnBrk="0" hangingPunct="1">
        <a:defRPr sz="1904" kern="1200">
          <a:solidFill>
            <a:schemeClr val="tx1"/>
          </a:solidFill>
          <a:latin typeface="+mn-lt"/>
          <a:ea typeface="+mn-ea"/>
          <a:cs typeface="+mn-cs"/>
        </a:defRPr>
      </a:lvl3pPr>
      <a:lvl4pPr marL="1450185" algn="l" defTabSz="966792" rtl="0" eaLnBrk="1" latinLnBrk="0" hangingPunct="1">
        <a:defRPr sz="1904" kern="1200">
          <a:solidFill>
            <a:schemeClr val="tx1"/>
          </a:solidFill>
          <a:latin typeface="+mn-lt"/>
          <a:ea typeface="+mn-ea"/>
          <a:cs typeface="+mn-cs"/>
        </a:defRPr>
      </a:lvl4pPr>
      <a:lvl5pPr marL="1933581" algn="l" defTabSz="966792" rtl="0" eaLnBrk="1" latinLnBrk="0" hangingPunct="1">
        <a:defRPr sz="1904" kern="1200">
          <a:solidFill>
            <a:schemeClr val="tx1"/>
          </a:solidFill>
          <a:latin typeface="+mn-lt"/>
          <a:ea typeface="+mn-ea"/>
          <a:cs typeface="+mn-cs"/>
        </a:defRPr>
      </a:lvl5pPr>
      <a:lvl6pPr marL="2416977" algn="l" defTabSz="966792" rtl="0" eaLnBrk="1" latinLnBrk="0" hangingPunct="1">
        <a:defRPr sz="1904" kern="1200">
          <a:solidFill>
            <a:schemeClr val="tx1"/>
          </a:solidFill>
          <a:latin typeface="+mn-lt"/>
          <a:ea typeface="+mn-ea"/>
          <a:cs typeface="+mn-cs"/>
        </a:defRPr>
      </a:lvl6pPr>
      <a:lvl7pPr marL="2900370" algn="l" defTabSz="966792" rtl="0" eaLnBrk="1" latinLnBrk="0" hangingPunct="1">
        <a:defRPr sz="1904" kern="1200">
          <a:solidFill>
            <a:schemeClr val="tx1"/>
          </a:solidFill>
          <a:latin typeface="+mn-lt"/>
          <a:ea typeface="+mn-ea"/>
          <a:cs typeface="+mn-cs"/>
        </a:defRPr>
      </a:lvl7pPr>
      <a:lvl8pPr marL="3383766" algn="l" defTabSz="966792" rtl="0" eaLnBrk="1" latinLnBrk="0" hangingPunct="1">
        <a:defRPr sz="1904" kern="1200">
          <a:solidFill>
            <a:schemeClr val="tx1"/>
          </a:solidFill>
          <a:latin typeface="+mn-lt"/>
          <a:ea typeface="+mn-ea"/>
          <a:cs typeface="+mn-cs"/>
        </a:defRPr>
      </a:lvl8pPr>
      <a:lvl9pPr marL="3867162" algn="l" defTabSz="966792"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9"/>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7"/>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alpha val="20000"/>
                  </a:schemeClr>
                </a:solidFill>
                <a:latin typeface="+mn-lt"/>
                <a:ea typeface="Arial" charset="0"/>
                <a:cs typeface="Arial" charset="0"/>
              </a:defRPr>
            </a:lvl1pPr>
          </a:lstStyle>
          <a:p>
            <a:r>
              <a:rPr lang="en-US"/>
              <a:t>Group Name / DOC ID / Month XX, 2018 / © 2018 IBM Corporation</a:t>
            </a:r>
          </a:p>
        </p:txBody>
      </p:sp>
    </p:spTree>
    <p:extLst>
      <p:ext uri="{BB962C8B-B14F-4D97-AF65-F5344CB8AC3E}">
        <p14:creationId xmlns:p14="http://schemas.microsoft.com/office/powerpoint/2010/main" val="1658360544"/>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 id="2147483926" r:id="rId14"/>
    <p:sldLayoutId id="2147483927" r:id="rId15"/>
    <p:sldLayoutId id="2147483928" r:id="rId16"/>
    <p:sldLayoutId id="2147483929" r:id="rId17"/>
    <p:sldLayoutId id="2147483930" r:id="rId18"/>
    <p:sldLayoutId id="2147483931" r:id="rId19"/>
    <p:sldLayoutId id="2147483932" r:id="rId20"/>
    <p:sldLayoutId id="2147483933" r:id="rId21"/>
    <p:sldLayoutId id="2147483934" r:id="rId22"/>
    <p:sldLayoutId id="2147483935" r:id="rId23"/>
    <p:sldLayoutId id="2147483936" r:id="rId24"/>
    <p:sldLayoutId id="2147483937" r:id="rId25"/>
    <p:sldLayoutId id="2147483938" r:id="rId26"/>
    <p:sldLayoutId id="2147483939" r:id="rId27"/>
    <p:sldLayoutId id="2147483940" r:id="rId28"/>
    <p:sldLayoutId id="2147483941" r:id="rId29"/>
    <p:sldLayoutId id="2147483942" r:id="rId30"/>
    <p:sldLayoutId id="2147483943" r:id="rId31"/>
    <p:sldLayoutId id="2147483944" r:id="rId32"/>
    <p:sldLayoutId id="2147483945" r:id="rId33"/>
    <p:sldLayoutId id="2147483946" r:id="rId34"/>
    <p:sldLayoutId id="2147483947" r:id="rId35"/>
    <p:sldLayoutId id="2147483948" r:id="rId36"/>
    <p:sldLayoutId id="2147483949" r:id="rId37"/>
    <p:sldLayoutId id="2147483950" r:id="rId38"/>
    <p:sldLayoutId id="2147483951" r:id="rId39"/>
  </p:sldLayoutIdLst>
  <p:hf hdr="0" dt="0"/>
  <p:txStyles>
    <p:titleStyle>
      <a:lvl1pPr algn="l" defTabSz="609471"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471"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668" indent="-230668" algn="l" defTabSz="609471"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053" indent="-230668" algn="l" defTabSz="609471"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790" indent="-224318" algn="l" defTabSz="609471"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807" indent="-230668" algn="l" defTabSz="609471"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088" indent="-304736" algn="l" defTabSz="609471" rtl="0" eaLnBrk="1" latinLnBrk="0" hangingPunct="1">
        <a:spcBef>
          <a:spcPct val="20000"/>
        </a:spcBef>
        <a:buFont typeface="Arial"/>
        <a:buChar char="•"/>
        <a:defRPr sz="2667" kern="1200">
          <a:solidFill>
            <a:schemeClr val="tx1"/>
          </a:solidFill>
          <a:latin typeface="+mn-lt"/>
          <a:ea typeface="+mn-ea"/>
          <a:cs typeface="+mn-cs"/>
        </a:defRPr>
      </a:lvl6pPr>
      <a:lvl7pPr marL="3961557" indent="-304736" algn="l" defTabSz="609471" rtl="0" eaLnBrk="1" latinLnBrk="0" hangingPunct="1">
        <a:spcBef>
          <a:spcPct val="20000"/>
        </a:spcBef>
        <a:buFont typeface="Arial"/>
        <a:buChar char="•"/>
        <a:defRPr sz="2667" kern="1200">
          <a:solidFill>
            <a:schemeClr val="tx1"/>
          </a:solidFill>
          <a:latin typeface="+mn-lt"/>
          <a:ea typeface="+mn-ea"/>
          <a:cs typeface="+mn-cs"/>
        </a:defRPr>
      </a:lvl7pPr>
      <a:lvl8pPr marL="4571030" indent="-304736" algn="l" defTabSz="609471" rtl="0" eaLnBrk="1" latinLnBrk="0" hangingPunct="1">
        <a:spcBef>
          <a:spcPct val="20000"/>
        </a:spcBef>
        <a:buFont typeface="Arial"/>
        <a:buChar char="•"/>
        <a:defRPr sz="2667" kern="1200">
          <a:solidFill>
            <a:schemeClr val="tx1"/>
          </a:solidFill>
          <a:latin typeface="+mn-lt"/>
          <a:ea typeface="+mn-ea"/>
          <a:cs typeface="+mn-cs"/>
        </a:defRPr>
      </a:lvl8pPr>
      <a:lvl9pPr marL="5180498" indent="-304736" algn="l" defTabSz="609471"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471" rtl="0" eaLnBrk="1" latinLnBrk="0" hangingPunct="1">
        <a:defRPr sz="2400" kern="1200">
          <a:solidFill>
            <a:schemeClr val="tx1"/>
          </a:solidFill>
          <a:latin typeface="+mn-lt"/>
          <a:ea typeface="+mn-ea"/>
          <a:cs typeface="+mn-cs"/>
        </a:defRPr>
      </a:lvl1pPr>
      <a:lvl2pPr marL="609471" algn="l" defTabSz="609471" rtl="0" eaLnBrk="1" latinLnBrk="0" hangingPunct="1">
        <a:defRPr sz="2400" kern="1200">
          <a:solidFill>
            <a:schemeClr val="tx1"/>
          </a:solidFill>
          <a:latin typeface="+mn-lt"/>
          <a:ea typeface="+mn-ea"/>
          <a:cs typeface="+mn-cs"/>
        </a:defRPr>
      </a:lvl2pPr>
      <a:lvl3pPr marL="1218942" algn="l" defTabSz="609471" rtl="0" eaLnBrk="1" latinLnBrk="0" hangingPunct="1">
        <a:defRPr sz="2400" kern="1200">
          <a:solidFill>
            <a:schemeClr val="tx1"/>
          </a:solidFill>
          <a:latin typeface="+mn-lt"/>
          <a:ea typeface="+mn-ea"/>
          <a:cs typeface="+mn-cs"/>
        </a:defRPr>
      </a:lvl3pPr>
      <a:lvl4pPr marL="1828410" algn="l" defTabSz="609471" rtl="0" eaLnBrk="1" latinLnBrk="0" hangingPunct="1">
        <a:defRPr sz="2400" kern="1200">
          <a:solidFill>
            <a:schemeClr val="tx1"/>
          </a:solidFill>
          <a:latin typeface="+mn-lt"/>
          <a:ea typeface="+mn-ea"/>
          <a:cs typeface="+mn-cs"/>
        </a:defRPr>
      </a:lvl4pPr>
      <a:lvl5pPr marL="2437883" algn="l" defTabSz="609471" rtl="0" eaLnBrk="1" latinLnBrk="0" hangingPunct="1">
        <a:defRPr sz="2400" kern="1200">
          <a:solidFill>
            <a:schemeClr val="tx1"/>
          </a:solidFill>
          <a:latin typeface="+mn-lt"/>
          <a:ea typeface="+mn-ea"/>
          <a:cs typeface="+mn-cs"/>
        </a:defRPr>
      </a:lvl5pPr>
      <a:lvl6pPr marL="3047352" algn="l" defTabSz="609471" rtl="0" eaLnBrk="1" latinLnBrk="0" hangingPunct="1">
        <a:defRPr sz="2400" kern="1200">
          <a:solidFill>
            <a:schemeClr val="tx1"/>
          </a:solidFill>
          <a:latin typeface="+mn-lt"/>
          <a:ea typeface="+mn-ea"/>
          <a:cs typeface="+mn-cs"/>
        </a:defRPr>
      </a:lvl6pPr>
      <a:lvl7pPr marL="3656825" algn="l" defTabSz="609471" rtl="0" eaLnBrk="1" latinLnBrk="0" hangingPunct="1">
        <a:defRPr sz="2400" kern="1200">
          <a:solidFill>
            <a:schemeClr val="tx1"/>
          </a:solidFill>
          <a:latin typeface="+mn-lt"/>
          <a:ea typeface="+mn-ea"/>
          <a:cs typeface="+mn-cs"/>
        </a:defRPr>
      </a:lvl7pPr>
      <a:lvl8pPr marL="4266293" algn="l" defTabSz="609471" rtl="0" eaLnBrk="1" latinLnBrk="0" hangingPunct="1">
        <a:defRPr sz="2400" kern="1200">
          <a:solidFill>
            <a:schemeClr val="tx1"/>
          </a:solidFill>
          <a:latin typeface="+mn-lt"/>
          <a:ea typeface="+mn-ea"/>
          <a:cs typeface="+mn-cs"/>
        </a:defRPr>
      </a:lvl8pPr>
      <a:lvl9pPr marL="4875765" algn="l" defTabSz="609471"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a:solidFill>
                  <a:schemeClr val="tx1"/>
                </a:solidFill>
              </a:defRPr>
            </a:lvl1pPr>
          </a:lstStyle>
          <a:p>
            <a:r>
              <a:rPr lang="en-US"/>
              <a:t>Group Name / DOC ID / Month XX, 2018 / © 2018 IBM Corporation</a:t>
            </a:r>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a:solidFill>
                  <a:schemeClr val="tx1"/>
                </a:solidFill>
              </a:defRPr>
            </a:lvl1pPr>
          </a:lstStyle>
          <a:p>
            <a:fld id="{59395FB3-9C97-154F-86B2-7E381B951268}" type="slidenum">
              <a:rPr lang="en-US" smtClean="0"/>
              <a:pPr/>
              <a:t>‹#›</a:t>
            </a:fld>
            <a:endParaRPr lang="en-US"/>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258068963"/>
      </p:ext>
    </p:extLst>
  </p:cSld>
  <p:clrMap bg1="dk1" tx1="lt1" bg2="dk2" tx2="lt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 id="2147483968" r:id="rId16"/>
    <p:sldLayoutId id="2147483969" r:id="rId17"/>
    <p:sldLayoutId id="2147483970" r:id="rId18"/>
    <p:sldLayoutId id="2147483971" r:id="rId19"/>
    <p:sldLayoutId id="2147483972" r:id="rId20"/>
    <p:sldLayoutId id="2147483973" r:id="rId21"/>
    <p:sldLayoutId id="2147483974" r:id="rId22"/>
    <p:sldLayoutId id="2147483975" r:id="rId23"/>
    <p:sldLayoutId id="2147483976" r:id="rId24"/>
    <p:sldLayoutId id="2147483977" r:id="rId25"/>
    <p:sldLayoutId id="2147483978" r:id="rId26"/>
    <p:sldLayoutId id="2147483979" r:id="rId27"/>
    <p:sldLayoutId id="2147483980" r:id="rId28"/>
    <p:sldLayoutId id="2147483981" r:id="rId29"/>
    <p:sldLayoutId id="2147483982" r:id="rId30"/>
    <p:sldLayoutId id="2147483983" r:id="rId31"/>
    <p:sldLayoutId id="2147483984" r:id="rId32"/>
  </p:sldLayoutIdLst>
  <p:hf hdr="0" dt="0"/>
  <p:txStyles>
    <p:titleStyle>
      <a:lvl1pPr algn="l" rtl="0" eaLnBrk="1" fontAlgn="base" hangingPunct="1">
        <a:lnSpc>
          <a:spcPct val="90000"/>
        </a:lnSpc>
        <a:spcBef>
          <a:spcPct val="0"/>
        </a:spcBef>
        <a:spcAft>
          <a:spcPct val="0"/>
        </a:spcAft>
        <a:defRPr sz="3200" b="0">
          <a:solidFill>
            <a:schemeClr val="tx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7">
          <a:solidFill>
            <a:schemeClr val="tx1"/>
          </a:solidFill>
          <a:latin typeface="IBM Plex Sans" charset="0"/>
          <a:ea typeface="IBM Plex Sans" charset="0"/>
          <a:cs typeface="IBM Plex Sans" charset="0"/>
        </a:defRPr>
      </a:lvl1pPr>
      <a:lvl2pPr marL="228594" indent="-228594" algn="l" rtl="0" eaLnBrk="1" fontAlgn="base" hangingPunct="1">
        <a:lnSpc>
          <a:spcPct val="100000"/>
        </a:lnSpc>
        <a:spcBef>
          <a:spcPts val="1467"/>
        </a:spcBef>
        <a:spcAft>
          <a:spcPct val="0"/>
        </a:spcAft>
        <a:buClr>
          <a:schemeClr val="tx1"/>
        </a:buClr>
        <a:buSzPct val="100000"/>
        <a:buFont typeface=".AppleSystemUIFont" charset="-120"/>
        <a:buChar char="–"/>
        <a:tabLst/>
        <a:defRPr sz="1867">
          <a:solidFill>
            <a:schemeClr val="tx1"/>
          </a:solidFill>
          <a:latin typeface="IBM Plex Sans" charset="0"/>
          <a:ea typeface="IBM Plex Sans" charset="0"/>
          <a:cs typeface="IBM Plex Sans" charset="0"/>
        </a:defRPr>
      </a:lvl2pPr>
      <a:lvl3pPr marL="457189" indent="-188379"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7">
          <a:solidFill>
            <a:schemeClr val="tx1"/>
          </a:solidFill>
          <a:latin typeface="IBM Plex Sans" charset="0"/>
          <a:ea typeface="IBM Plex Sans" charset="0"/>
          <a:cs typeface="IBM Plex Sans" charset="0"/>
        </a:defRPr>
      </a:lvl3pPr>
      <a:lvl4pPr marL="838179" indent="-258227" algn="l" rtl="0" eaLnBrk="1" fontAlgn="base" hangingPunct="1">
        <a:lnSpc>
          <a:spcPct val="100000"/>
        </a:lnSpc>
        <a:spcBef>
          <a:spcPts val="1467"/>
        </a:spcBef>
        <a:spcAft>
          <a:spcPct val="0"/>
        </a:spcAft>
        <a:buClr>
          <a:schemeClr val="tx1"/>
        </a:buClr>
        <a:buSzPct val="100000"/>
        <a:buFont typeface=".AppleSystemUIFont" charset="-120"/>
        <a:buChar char="–"/>
        <a:tabLst/>
        <a:defRPr sz="1867" baseline="0">
          <a:solidFill>
            <a:schemeClr val="tx1"/>
          </a:solidFill>
          <a:latin typeface="IBM Plex Sans" charset="0"/>
          <a:ea typeface="IBM Plex Sans" charset="0"/>
          <a:cs typeface="IBM Plex Sans" charset="0"/>
        </a:defRPr>
      </a:lvl4pPr>
      <a:lvl5pPr marL="1071007" indent="-228594" algn="l" rtl="0" eaLnBrk="1" fontAlgn="base" hangingPunct="1">
        <a:lnSpc>
          <a:spcPct val="100000"/>
        </a:lnSpc>
        <a:spcBef>
          <a:spcPts val="1467"/>
        </a:spcBef>
        <a:spcAft>
          <a:spcPct val="0"/>
        </a:spcAft>
        <a:buClr>
          <a:schemeClr val="tx1"/>
        </a:buClr>
        <a:buFont typeface=".AppleSystemUIFont" charset="-120"/>
        <a:buChar char="»"/>
        <a:tabLst/>
        <a:defRPr sz="1867">
          <a:solidFill>
            <a:schemeClr val="tx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ibm.biz/community-coursera" TargetMode="External"/><Relationship Id="rId2" Type="http://schemas.openxmlformats.org/officeDocument/2006/relationships/notesSlide" Target="../notesSlides/notesSlide1.xml"/><Relationship Id="rId1" Type="http://schemas.openxmlformats.org/officeDocument/2006/relationships/slideLayout" Target="../slideLayouts/slideLayout240.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C8F587-3E2E-2A42-9F75-E7C5C9C1BB9E}"/>
              </a:ext>
            </a:extLst>
          </p:cNvPr>
          <p:cNvSpPr txBox="1"/>
          <p:nvPr/>
        </p:nvSpPr>
        <p:spPr>
          <a:xfrm>
            <a:off x="7077693" y="5688449"/>
            <a:ext cx="4738254" cy="1169551"/>
          </a:xfrm>
          <a:prstGeom prst="rect">
            <a:avLst/>
          </a:prstGeom>
          <a:noFill/>
        </p:spPr>
        <p:txBody>
          <a:bodyPr wrap="square" rtlCol="0">
            <a:spAutoFit/>
          </a:bodyPr>
          <a:lstStyle/>
          <a:p>
            <a:pPr lvl="0" algn="ctr"/>
            <a:r>
              <a:rPr lang="en-US" sz="1400" b="1" dirty="0">
                <a:solidFill>
                  <a:schemeClr val="accent2">
                    <a:lumMod val="75000"/>
                  </a:schemeClr>
                </a:solidFill>
                <a:latin typeface="IBM Plex Sans" charset="0"/>
                <a:ea typeface="IBM Plex Sans" charset="0"/>
                <a:cs typeface="IBM Plex Sans" charset="0"/>
              </a:rPr>
              <a:t> </a:t>
            </a:r>
            <a:r>
              <a:rPr lang="en-US" sz="2800" dirty="0">
                <a:solidFill>
                  <a:schemeClr val="accent2">
                    <a:lumMod val="75000"/>
                  </a:schemeClr>
                </a:solidFill>
                <a:hlinkClick r:id="rId3">
                  <a:extLst>
                    <a:ext uri="{A12FA001-AC4F-418D-AE19-62706E023703}">
                      <ahyp:hlinkClr xmlns:ahyp="http://schemas.microsoft.com/office/drawing/2018/hyperlinkcolor" val="tx"/>
                    </a:ext>
                  </a:extLst>
                </a:hlinkClick>
              </a:rPr>
              <a:t>http://ibm.biz/community-coursera</a:t>
            </a:r>
            <a:endParaRPr lang="en-US" sz="1400" b="1" dirty="0">
              <a:solidFill>
                <a:schemeClr val="accent2">
                  <a:lumMod val="75000"/>
                </a:schemeClr>
              </a:solidFill>
              <a:latin typeface="IBM Plex Sans" charset="0"/>
              <a:ea typeface="IBM Plex Sans" charset="0"/>
              <a:cs typeface="IBM Plex Sans" charset="0"/>
            </a:endParaRPr>
          </a:p>
          <a:p>
            <a:endParaRPr lang="en-US" sz="1400" dirty="0">
              <a:solidFill>
                <a:schemeClr val="bg1"/>
              </a:solidFill>
              <a:latin typeface="IBM Plex Sans" charset="0"/>
              <a:ea typeface="IBM Plex Sans" charset="0"/>
              <a:cs typeface="IBM Plex Sans" charset="0"/>
            </a:endParaRPr>
          </a:p>
        </p:txBody>
      </p:sp>
      <p:sp>
        <p:nvSpPr>
          <p:cNvPr id="3" name="TextBox 2">
            <a:extLst>
              <a:ext uri="{FF2B5EF4-FFF2-40B4-BE49-F238E27FC236}">
                <a16:creationId xmlns:a16="http://schemas.microsoft.com/office/drawing/2014/main" id="{AD1C738A-19C2-F74C-A23A-DBCDE351AA87}"/>
              </a:ext>
            </a:extLst>
          </p:cNvPr>
          <p:cNvSpPr txBox="1"/>
          <p:nvPr/>
        </p:nvSpPr>
        <p:spPr>
          <a:xfrm>
            <a:off x="6840186" y="237506"/>
            <a:ext cx="5213268" cy="2954655"/>
          </a:xfrm>
          <a:prstGeom prst="rect">
            <a:avLst/>
          </a:prstGeom>
          <a:noFill/>
        </p:spPr>
        <p:txBody>
          <a:bodyPr wrap="square" rtlCol="0">
            <a:spAutoFit/>
          </a:bodyPr>
          <a:lstStyle/>
          <a:p>
            <a:pPr lvl="0"/>
            <a:r>
              <a:rPr lang="en-US" sz="1400" dirty="0" err="1">
                <a:solidFill>
                  <a:schemeClr val="bg1"/>
                </a:solidFill>
                <a:latin typeface="IBM Plex Sans" charset="0"/>
                <a:ea typeface="IBM Plex Sans" charset="0"/>
                <a:cs typeface="IBM Plex Sans" charset="0"/>
              </a:rPr>
              <a:t>z</a:t>
            </a:r>
            <a:r>
              <a:rPr lang="en-US" sz="2800" u="sng" dirty="0" err="1">
                <a:solidFill>
                  <a:srgbClr val="000000"/>
                </a:solidFill>
                <a:latin typeface="IBM Plex Sans" charset="0"/>
                <a:ea typeface="IBM Plex Sans" charset="0"/>
                <a:cs typeface="IBM Plex Sans" charset="0"/>
              </a:rPr>
              <a:t>Special</a:t>
            </a:r>
            <a:r>
              <a:rPr lang="en-US" sz="2800" u="sng" dirty="0">
                <a:solidFill>
                  <a:srgbClr val="000000"/>
                </a:solidFill>
                <a:latin typeface="IBM Plex Sans" charset="0"/>
                <a:ea typeface="IBM Plex Sans" charset="0"/>
                <a:cs typeface="IBM Plex Sans" charset="0"/>
              </a:rPr>
              <a:t> Offer: IBM &amp; Coursera</a:t>
            </a:r>
          </a:p>
          <a:p>
            <a:pPr lvl="0" algn="ctr"/>
            <a:r>
              <a:rPr lang="en-US" sz="2400" dirty="0">
                <a:solidFill>
                  <a:srgbClr val="000000"/>
                </a:solidFill>
                <a:latin typeface="IBM Plex Sans" charset="0"/>
                <a:ea typeface="IBM Plex Sans" charset="0"/>
                <a:cs typeface="IBM Plex Sans" charset="0"/>
              </a:rPr>
              <a:t>Join the </a:t>
            </a:r>
          </a:p>
          <a:p>
            <a:pPr lvl="0" algn="ctr"/>
            <a:r>
              <a:rPr lang="en-US" sz="2400" b="1" dirty="0">
                <a:solidFill>
                  <a:srgbClr val="000000"/>
                </a:solidFill>
                <a:latin typeface="IBM Plex Sans" charset="0"/>
                <a:ea typeface="IBM Plex Sans" charset="0"/>
                <a:cs typeface="IBM Plex Sans" charset="0"/>
              </a:rPr>
              <a:t>IBM Data Science Community </a:t>
            </a:r>
          </a:p>
          <a:p>
            <a:pPr lvl="0" algn="ctr"/>
            <a:r>
              <a:rPr lang="en-US" sz="2400" dirty="0">
                <a:solidFill>
                  <a:srgbClr val="000000"/>
                </a:solidFill>
                <a:latin typeface="IBM Plex Sans" charset="0"/>
                <a:ea typeface="IBM Plex Sans" charset="0"/>
                <a:cs typeface="IBM Plex Sans" charset="0"/>
              </a:rPr>
              <a:t>and get a complimentary month of select IBM Data Science &amp; AI Specialization Programs on </a:t>
            </a:r>
            <a:r>
              <a:rPr lang="en-US" sz="2400" b="1" dirty="0">
                <a:solidFill>
                  <a:srgbClr val="000000"/>
                </a:solidFill>
                <a:latin typeface="IBM Plex Sans" charset="0"/>
                <a:ea typeface="IBM Plex Sans" charset="0"/>
                <a:cs typeface="IBM Plex Sans" charset="0"/>
              </a:rPr>
              <a:t>Coursera</a:t>
            </a:r>
          </a:p>
          <a:p>
            <a:endParaRPr lang="en-US" sz="1400" dirty="0">
              <a:solidFill>
                <a:schemeClr val="bg1"/>
              </a:solidFill>
              <a:latin typeface="IBM Plex Sans" charset="0"/>
              <a:ea typeface="IBM Plex Sans" charset="0"/>
              <a:cs typeface="IBM Plex Sans" charset="0"/>
            </a:endParaRPr>
          </a:p>
        </p:txBody>
      </p:sp>
      <p:pic>
        <p:nvPicPr>
          <p:cNvPr id="4" name="Picture 3" descr="A picture containing drawing&#10;&#10;Description automatically generated">
            <a:extLst>
              <a:ext uri="{FF2B5EF4-FFF2-40B4-BE49-F238E27FC236}">
                <a16:creationId xmlns:a16="http://schemas.microsoft.com/office/drawing/2014/main" id="{DDAFA51F-AFB8-9F42-B9C6-A24F4E6FE295}"/>
              </a:ext>
            </a:extLst>
          </p:cNvPr>
          <p:cNvPicPr preferRelativeResize="0">
            <a:picLocks noChangeAspect="1"/>
          </p:cNvPicPr>
          <p:nvPr/>
        </p:nvPicPr>
        <p:blipFill>
          <a:blip r:embed="rId4"/>
          <a:stretch>
            <a:fillRect/>
          </a:stretch>
        </p:blipFill>
        <p:spPr>
          <a:xfrm>
            <a:off x="8108378" y="3011566"/>
            <a:ext cx="2676883" cy="2676883"/>
          </a:xfrm>
          <a:prstGeom prst="rect">
            <a:avLst/>
          </a:prstGeom>
        </p:spPr>
      </p:pic>
      <p:sp>
        <p:nvSpPr>
          <p:cNvPr id="5" name="TextBox 4">
            <a:extLst>
              <a:ext uri="{FF2B5EF4-FFF2-40B4-BE49-F238E27FC236}">
                <a16:creationId xmlns:a16="http://schemas.microsoft.com/office/drawing/2014/main" id="{A79479CD-D4A5-B945-B7EB-BC1529E8A156}"/>
              </a:ext>
            </a:extLst>
          </p:cNvPr>
          <p:cNvSpPr txBox="1"/>
          <p:nvPr/>
        </p:nvSpPr>
        <p:spPr>
          <a:xfrm>
            <a:off x="4380376" y="643830"/>
            <a:ext cx="2286000" cy="1384995"/>
          </a:xfrm>
          <a:prstGeom prst="rect">
            <a:avLst/>
          </a:prstGeom>
          <a:noFill/>
        </p:spPr>
        <p:txBody>
          <a:bodyPr wrap="square" rtlCol="0">
            <a:spAutoFit/>
          </a:bodyPr>
          <a:lstStyle/>
          <a:p>
            <a:r>
              <a:rPr lang="en-US" sz="2400" b="1" dirty="0">
                <a:solidFill>
                  <a:srgbClr val="FF0000"/>
                </a:solidFill>
                <a:latin typeface="IBM Plex Sans" charset="0"/>
                <a:ea typeface="IBM Plex Sans" charset="0"/>
                <a:cs typeface="IBM Plex Sans" charset="0"/>
              </a:rPr>
              <a:t>Learn</a:t>
            </a:r>
            <a:br>
              <a:rPr lang="en-US" sz="2000" b="1" dirty="0">
                <a:solidFill>
                  <a:srgbClr val="FF0000"/>
                </a:solidFill>
                <a:latin typeface="IBM Plex Sans" charset="0"/>
                <a:ea typeface="IBM Plex Sans" charset="0"/>
                <a:cs typeface="IBM Plex Sans" charset="0"/>
              </a:rPr>
            </a:br>
            <a:r>
              <a:rPr lang="en-US" sz="2000" dirty="0">
                <a:solidFill>
                  <a:srgbClr val="FF0000"/>
                </a:solidFill>
                <a:latin typeface="IBM Plex Sans" charset="0"/>
                <a:ea typeface="IBM Plex Sans" charset="0"/>
                <a:cs typeface="IBM Plex Sans" charset="0"/>
              </a:rPr>
              <a:t>Resources galore &amp; experts on tap (just ask)</a:t>
            </a:r>
          </a:p>
        </p:txBody>
      </p:sp>
      <p:sp>
        <p:nvSpPr>
          <p:cNvPr id="6" name="TextBox 5">
            <a:extLst>
              <a:ext uri="{FF2B5EF4-FFF2-40B4-BE49-F238E27FC236}">
                <a16:creationId xmlns:a16="http://schemas.microsoft.com/office/drawing/2014/main" id="{4872A153-0A4D-6343-8E4A-64666366F4B4}"/>
              </a:ext>
            </a:extLst>
          </p:cNvPr>
          <p:cNvSpPr txBox="1"/>
          <p:nvPr/>
        </p:nvSpPr>
        <p:spPr>
          <a:xfrm>
            <a:off x="4380376" y="2814251"/>
            <a:ext cx="2058539" cy="1077218"/>
          </a:xfrm>
          <a:prstGeom prst="rect">
            <a:avLst/>
          </a:prstGeom>
          <a:noFill/>
        </p:spPr>
        <p:txBody>
          <a:bodyPr wrap="square" rtlCol="0">
            <a:spAutoFit/>
          </a:bodyPr>
          <a:lstStyle/>
          <a:p>
            <a:r>
              <a:rPr lang="en-US" sz="2400" b="1" dirty="0">
                <a:solidFill>
                  <a:srgbClr val="FF0000"/>
                </a:solidFill>
                <a:latin typeface="IBM Plex Sans" charset="0"/>
                <a:ea typeface="IBM Plex Sans" charset="0"/>
                <a:cs typeface="IBM Plex Sans" charset="0"/>
              </a:rPr>
              <a:t>Share</a:t>
            </a:r>
            <a:br>
              <a:rPr lang="en-US" sz="2000" b="1" dirty="0">
                <a:solidFill>
                  <a:srgbClr val="FF0000"/>
                </a:solidFill>
                <a:latin typeface="IBM Plex Sans" charset="0"/>
                <a:ea typeface="IBM Plex Sans" charset="0"/>
                <a:cs typeface="IBM Plex Sans" charset="0"/>
              </a:rPr>
            </a:br>
            <a:r>
              <a:rPr lang="en-US" sz="2000" dirty="0">
                <a:solidFill>
                  <a:srgbClr val="FF0000"/>
                </a:solidFill>
                <a:latin typeface="IBM Plex Sans" charset="0"/>
                <a:ea typeface="IBM Plex Sans" charset="0"/>
                <a:cs typeface="IBM Plex Sans" charset="0"/>
              </a:rPr>
              <a:t>6,000+ members and counting!</a:t>
            </a:r>
          </a:p>
        </p:txBody>
      </p:sp>
      <p:sp>
        <p:nvSpPr>
          <p:cNvPr id="7" name="TextBox 6">
            <a:extLst>
              <a:ext uri="{FF2B5EF4-FFF2-40B4-BE49-F238E27FC236}">
                <a16:creationId xmlns:a16="http://schemas.microsoft.com/office/drawing/2014/main" id="{93B528FD-1CC7-084A-B980-35074EB465C1}"/>
              </a:ext>
            </a:extLst>
          </p:cNvPr>
          <p:cNvSpPr txBox="1"/>
          <p:nvPr/>
        </p:nvSpPr>
        <p:spPr>
          <a:xfrm>
            <a:off x="4395303" y="4584066"/>
            <a:ext cx="2452794" cy="2000548"/>
          </a:xfrm>
          <a:prstGeom prst="rect">
            <a:avLst/>
          </a:prstGeom>
          <a:noFill/>
        </p:spPr>
        <p:txBody>
          <a:bodyPr wrap="square" rtlCol="0">
            <a:spAutoFit/>
          </a:bodyPr>
          <a:lstStyle/>
          <a:p>
            <a:r>
              <a:rPr lang="en-US" sz="2400" b="1" dirty="0">
                <a:solidFill>
                  <a:srgbClr val="FF0000"/>
                </a:solidFill>
                <a:latin typeface="IBM Plex Sans" charset="0"/>
                <a:ea typeface="IBM Plex Sans" charset="0"/>
                <a:cs typeface="IBM Plex Sans" charset="0"/>
              </a:rPr>
              <a:t>Engage</a:t>
            </a:r>
            <a:br>
              <a:rPr lang="en-US" sz="2000" b="1" dirty="0">
                <a:solidFill>
                  <a:srgbClr val="FF0000"/>
                </a:solidFill>
                <a:latin typeface="IBM Plex Sans" charset="0"/>
                <a:ea typeface="IBM Plex Sans" charset="0"/>
                <a:cs typeface="IBM Plex Sans" charset="0"/>
              </a:rPr>
            </a:br>
            <a:r>
              <a:rPr lang="en-US" sz="2000" dirty="0">
                <a:solidFill>
                  <a:srgbClr val="FF0000"/>
                </a:solidFill>
                <a:latin typeface="IBM Plex Sans" charset="0"/>
                <a:ea typeface="IBM Plex Sans" charset="0"/>
                <a:cs typeface="IBM Plex Sans" charset="0"/>
              </a:rPr>
              <a:t>Post blogs, start</a:t>
            </a:r>
          </a:p>
          <a:p>
            <a:r>
              <a:rPr lang="en-US" sz="2000" dirty="0">
                <a:solidFill>
                  <a:srgbClr val="FF0000"/>
                </a:solidFill>
                <a:latin typeface="IBM Plex Sans" charset="0"/>
                <a:ea typeface="IBM Plex Sans" charset="0"/>
                <a:cs typeface="IBM Plex Sans" charset="0"/>
              </a:rPr>
              <a:t>forum discussions,      join webinars, online hackathons</a:t>
            </a:r>
          </a:p>
          <a:p>
            <a:r>
              <a:rPr lang="en-US" sz="2000" dirty="0">
                <a:solidFill>
                  <a:srgbClr val="FF0000"/>
                </a:solidFill>
                <a:latin typeface="IBM Plex Sans" charset="0"/>
                <a:ea typeface="IBM Plex Sans" charset="0"/>
                <a:cs typeface="IBM Plex Sans" charset="0"/>
              </a:rPr>
              <a:t>&amp; events</a:t>
            </a:r>
          </a:p>
        </p:txBody>
      </p:sp>
      <p:pic>
        <p:nvPicPr>
          <p:cNvPr id="8" name="Picture 7" descr="A screenshot of a cell phone&#10;&#10;Description automatically generated">
            <a:extLst>
              <a:ext uri="{FF2B5EF4-FFF2-40B4-BE49-F238E27FC236}">
                <a16:creationId xmlns:a16="http://schemas.microsoft.com/office/drawing/2014/main" id="{AA1FAEB9-721B-814F-A308-A93B925F8382}"/>
              </a:ext>
            </a:extLst>
          </p:cNvPr>
          <p:cNvPicPr>
            <a:picLocks noChangeAspect="1"/>
          </p:cNvPicPr>
          <p:nvPr/>
        </p:nvPicPr>
        <p:blipFill>
          <a:blip r:embed="rId5"/>
          <a:stretch>
            <a:fillRect/>
          </a:stretch>
        </p:blipFill>
        <p:spPr>
          <a:xfrm rot="21301378">
            <a:off x="694224" y="133735"/>
            <a:ext cx="3637911" cy="12768089"/>
          </a:xfrm>
          <a:prstGeom prst="rect">
            <a:avLst/>
          </a:prstGeom>
        </p:spPr>
      </p:pic>
      <p:sp>
        <p:nvSpPr>
          <p:cNvPr id="9" name="Arc 8">
            <a:extLst>
              <a:ext uri="{FF2B5EF4-FFF2-40B4-BE49-F238E27FC236}">
                <a16:creationId xmlns:a16="http://schemas.microsoft.com/office/drawing/2014/main" id="{0E0F8EB0-B8D7-1B47-B103-6EFF156DEA21}"/>
              </a:ext>
            </a:extLst>
          </p:cNvPr>
          <p:cNvSpPr/>
          <p:nvPr/>
        </p:nvSpPr>
        <p:spPr bwMode="auto">
          <a:xfrm rot="15611394">
            <a:off x="3819982" y="-1296343"/>
            <a:ext cx="1154866" cy="5440855"/>
          </a:xfrm>
          <a:prstGeom prst="arc">
            <a:avLst>
              <a:gd name="adj1" fmla="val 16249300"/>
              <a:gd name="adj2" fmla="val 0"/>
            </a:avLst>
          </a:prstGeom>
          <a:ln w="76200">
            <a:solidFill>
              <a:srgbClr val="FF0000"/>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0" name="Arc 9">
            <a:extLst>
              <a:ext uri="{FF2B5EF4-FFF2-40B4-BE49-F238E27FC236}">
                <a16:creationId xmlns:a16="http://schemas.microsoft.com/office/drawing/2014/main" id="{456E2CCE-4422-9742-849B-D09209887FA7}"/>
              </a:ext>
            </a:extLst>
          </p:cNvPr>
          <p:cNvSpPr/>
          <p:nvPr/>
        </p:nvSpPr>
        <p:spPr bwMode="auto">
          <a:xfrm rot="15611394" flipH="1">
            <a:off x="4127977" y="3228763"/>
            <a:ext cx="848695" cy="3882066"/>
          </a:xfrm>
          <a:prstGeom prst="arc">
            <a:avLst>
              <a:gd name="adj1" fmla="val 16504236"/>
              <a:gd name="adj2" fmla="val 20165265"/>
            </a:avLst>
          </a:prstGeom>
          <a:ln w="76200">
            <a:solidFill>
              <a:srgbClr val="FF0000"/>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1" name="Arc 10">
            <a:extLst>
              <a:ext uri="{FF2B5EF4-FFF2-40B4-BE49-F238E27FC236}">
                <a16:creationId xmlns:a16="http://schemas.microsoft.com/office/drawing/2014/main" id="{13A6B3AD-3F5F-6247-B2AF-FF55D7ABA068}"/>
              </a:ext>
            </a:extLst>
          </p:cNvPr>
          <p:cNvSpPr/>
          <p:nvPr/>
        </p:nvSpPr>
        <p:spPr bwMode="auto">
          <a:xfrm rot="15611394">
            <a:off x="4361088" y="1711031"/>
            <a:ext cx="277961" cy="3287290"/>
          </a:xfrm>
          <a:prstGeom prst="arc">
            <a:avLst>
              <a:gd name="adj1" fmla="val 16249300"/>
              <a:gd name="adj2" fmla="val 0"/>
            </a:avLst>
          </a:prstGeom>
          <a:ln w="76200">
            <a:solidFill>
              <a:srgbClr val="FF0000"/>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307217249"/>
      </p:ext>
    </p:extLst>
  </p:cSld>
  <p:clrMapOvr>
    <a:masterClrMapping/>
  </p:clrMapOvr>
</p:sld>
</file>

<file path=ppt/theme/theme1.xml><?xml version="1.0" encoding="utf-8"?>
<a:theme xmlns:a="http://schemas.openxmlformats.org/drawingml/2006/main" name="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A715228E-B437-ED43-A2F7-07B5DBEEA9DC}"/>
    </a:ext>
  </a:extLst>
</a:theme>
</file>

<file path=ppt/theme/theme2.xml><?xml version="1.0" encoding="utf-8"?>
<a:theme xmlns:a="http://schemas.openxmlformats.org/drawingml/2006/main" name="1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A715228E-B437-ED43-A2F7-07B5DBEEA9DC}"/>
    </a:ext>
  </a:extLst>
</a:theme>
</file>

<file path=ppt/theme/theme3.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4.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8587DCB-7882-294F-8C8E-6550B44EA563}"/>
    </a:ext>
  </a:extLst>
</a:theme>
</file>

<file path=ppt/theme/theme5.xml><?xml version="1.0" encoding="utf-8"?>
<a:theme xmlns:a="http://schemas.openxmlformats.org/drawingml/2006/main" name="2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A715228E-B437-ED43-A2F7-07B5DBEEA9DC}"/>
    </a:ext>
  </a:extLst>
</a:theme>
</file>

<file path=ppt/theme/theme6.xml><?xml version="1.0" encoding="utf-8"?>
<a:theme xmlns:a="http://schemas.openxmlformats.org/drawingml/2006/main" name="blk_background_2017">
  <a:themeElements>
    <a:clrScheme name="Custom 34">
      <a:dk1>
        <a:srgbClr val="000000"/>
      </a:dk1>
      <a:lt1>
        <a:srgbClr val="031973"/>
      </a:lt1>
      <a:dk2>
        <a:srgbClr val="F3F3F3"/>
      </a:dk2>
      <a:lt2>
        <a:srgbClr val="FFFFFF"/>
      </a:lt2>
      <a:accent1>
        <a:srgbClr val="6BA5FF"/>
      </a:accent1>
      <a:accent2>
        <a:srgbClr val="0F6DFF"/>
      </a:accent2>
      <a:accent3>
        <a:srgbClr val="0549DA"/>
      </a:accent3>
      <a:accent4>
        <a:srgbClr val="0DB5B3"/>
      </a:accent4>
      <a:accent5>
        <a:srgbClr val="4F2096"/>
      </a:accent5>
      <a:accent6>
        <a:srgbClr val="914BFA"/>
      </a:accent6>
      <a:hlink>
        <a:srgbClr val="0F6DFF"/>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3F2C437-0CDE-AF48-8CC9-CF6DD60568D9}" vid="{A3D93B67-170F-1B4A-91B7-F55F30A53277}"/>
    </a:ext>
  </a:extLst>
</a:theme>
</file>

<file path=ppt/theme/theme7.xml><?xml version="1.0" encoding="utf-8"?>
<a:theme xmlns:a="http://schemas.openxmlformats.org/drawingml/2006/main" name="3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A715228E-B437-ED43-A2F7-07B5DBEEA9D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420582</TotalTime>
  <Words>73</Words>
  <Application>Microsoft Macintosh PowerPoint</Application>
  <PresentationFormat>Widescreen</PresentationFormat>
  <Paragraphs>11</Paragraphs>
  <Slides>1</Slides>
  <Notes>1</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1</vt:i4>
      </vt:variant>
    </vt:vector>
  </HeadingPairs>
  <TitlesOfParts>
    <vt:vector size="18" baseType="lpstr">
      <vt:lpstr>.AppleSystemUIFont</vt:lpstr>
      <vt:lpstr>Arial</vt:lpstr>
      <vt:lpstr>Arial Regular</vt:lpstr>
      <vt:lpstr>Calibri</vt:lpstr>
      <vt:lpstr>Helvetica Neue</vt:lpstr>
      <vt:lpstr>HelvNeue Light for IBM</vt:lpstr>
      <vt:lpstr>IBM Plex Sans</vt:lpstr>
      <vt:lpstr>IBM Plex Sans Light</vt:lpstr>
      <vt:lpstr>Noto Sans Symbols</vt:lpstr>
      <vt:lpstr>Wingdings</vt:lpstr>
      <vt:lpstr>IBM BxD 2018 black background</vt:lpstr>
      <vt:lpstr>1_IBM BxD 2018 black background</vt:lpstr>
      <vt:lpstr>wht_background_2017</vt:lpstr>
      <vt:lpstr>gry_background_2017</vt:lpstr>
      <vt:lpstr>2_IBM BxD 2018 black background</vt:lpstr>
      <vt:lpstr>blk_background_2017</vt:lpstr>
      <vt:lpstr>3_IBM BxD 2018 black background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Marketing</dc:title>
  <dc:creator>Rosie Pongracz</dc:creator>
  <cp:lastModifiedBy>Sue Green</cp:lastModifiedBy>
  <cp:revision>2016</cp:revision>
  <cp:lastPrinted>2019-04-11T19:32:01Z</cp:lastPrinted>
  <dcterms:created xsi:type="dcterms:W3CDTF">2018-07-13T20:32:33Z</dcterms:created>
  <dcterms:modified xsi:type="dcterms:W3CDTF">2020-02-26T21:06:59Z</dcterms:modified>
</cp:coreProperties>
</file>